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notesMasterIdLst>
    <p:notesMasterId r:id="rId6"/>
  </p:notesMasterIdLst>
  <p:sldIdLst>
    <p:sldId id="277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66" d="100"/>
          <a:sy n="166" d="100"/>
        </p:scale>
        <p:origin x="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0AFB7-C0A7-4C37-B286-98AD7476B234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71E9A4E6-05CD-4156-A45F-1B4C44012A80}">
      <dgm:prSet phldrT="[Testo]"/>
      <dgm:spPr/>
      <dgm:t>
        <a:bodyPr/>
        <a:lstStyle/>
        <a:p>
          <a:r>
            <a:rPr lang="it-IT" dirty="0"/>
            <a:t>Ricostruzione HR</a:t>
          </a:r>
        </a:p>
      </dgm:t>
    </dgm:pt>
    <dgm:pt modelId="{8D9F4F76-EF78-446D-8E0D-8A45642711B3}" type="parTrans" cxnId="{04AC4BEB-8B29-4775-91AF-6B1C4A37BF8C}">
      <dgm:prSet/>
      <dgm:spPr/>
      <dgm:t>
        <a:bodyPr/>
        <a:lstStyle/>
        <a:p>
          <a:endParaRPr lang="it-IT"/>
        </a:p>
      </dgm:t>
    </dgm:pt>
    <dgm:pt modelId="{6D39B4C8-ECC8-4F71-B6DA-84AD668C0E21}" type="sibTrans" cxnId="{04AC4BEB-8B29-4775-91AF-6B1C4A37BF8C}">
      <dgm:prSet/>
      <dgm:spPr/>
      <dgm:t>
        <a:bodyPr/>
        <a:lstStyle/>
        <a:p>
          <a:endParaRPr lang="it-IT"/>
        </a:p>
      </dgm:t>
    </dgm:pt>
    <dgm:pt modelId="{C907BF87-9436-4E59-9A6A-FFBD70775E8E}">
      <dgm:prSet phldrT="[Testo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it-IT" dirty="0">
              <a:latin typeface="Calibri" panose="020F0502020204030204" pitchFamily="34" charset="0"/>
              <a:cs typeface="Calibri" panose="020F0502020204030204" pitchFamily="34" charset="0"/>
            </a:rPr>
            <a:t>Errore Medio Assoluto: 0,094</a:t>
          </a:r>
        </a:p>
      </dgm:t>
    </dgm:pt>
    <dgm:pt modelId="{8451135C-9438-4BBF-B0CE-11DCBDB070E7}" type="parTrans" cxnId="{9C96ACF2-4747-4793-9FA2-171DCB580C4F}">
      <dgm:prSet/>
      <dgm:spPr/>
      <dgm:t>
        <a:bodyPr/>
        <a:lstStyle/>
        <a:p>
          <a:endParaRPr lang="it-IT"/>
        </a:p>
      </dgm:t>
    </dgm:pt>
    <dgm:pt modelId="{D22B29F7-4D12-4FBF-BEA6-22F8EC7033B2}" type="sibTrans" cxnId="{9C96ACF2-4747-4793-9FA2-171DCB580C4F}">
      <dgm:prSet/>
      <dgm:spPr/>
      <dgm:t>
        <a:bodyPr/>
        <a:lstStyle/>
        <a:p>
          <a:endParaRPr lang="it-IT"/>
        </a:p>
      </dgm:t>
    </dgm:pt>
    <dgm:pt modelId="{3798A5A6-FF5E-49A8-95AF-AC396B5F3DDE}" type="pres">
      <dgm:prSet presAssocID="{C750AFB7-C0A7-4C37-B286-98AD7476B234}" presName="linear" presStyleCnt="0">
        <dgm:presLayoutVars>
          <dgm:dir/>
          <dgm:animLvl val="lvl"/>
          <dgm:resizeHandles val="exact"/>
        </dgm:presLayoutVars>
      </dgm:prSet>
      <dgm:spPr/>
    </dgm:pt>
    <dgm:pt modelId="{C21BC082-31B5-49C1-9582-D0C62432BE05}" type="pres">
      <dgm:prSet presAssocID="{71E9A4E6-05CD-4156-A45F-1B4C44012A80}" presName="parentLin" presStyleCnt="0"/>
      <dgm:spPr/>
    </dgm:pt>
    <dgm:pt modelId="{F5B96EE2-2153-47CE-BA9C-F19F7C794386}" type="pres">
      <dgm:prSet presAssocID="{71E9A4E6-05CD-4156-A45F-1B4C44012A80}" presName="parentLeftMargin" presStyleLbl="node1" presStyleIdx="0" presStyleCnt="1"/>
      <dgm:spPr/>
    </dgm:pt>
    <dgm:pt modelId="{D566E472-05DF-4B46-84BB-EC50B47FFC20}" type="pres">
      <dgm:prSet presAssocID="{71E9A4E6-05CD-4156-A45F-1B4C44012A80}" presName="parentText" presStyleLbl="node1" presStyleIdx="0" presStyleCnt="1" custScaleX="123791" custLinFactNeighborX="3668" custLinFactNeighborY="-63268">
        <dgm:presLayoutVars>
          <dgm:chMax val="0"/>
          <dgm:bulletEnabled val="1"/>
        </dgm:presLayoutVars>
      </dgm:prSet>
      <dgm:spPr/>
    </dgm:pt>
    <dgm:pt modelId="{665ACEAB-22C6-4484-816C-EB30E52B71C0}" type="pres">
      <dgm:prSet presAssocID="{71E9A4E6-05CD-4156-A45F-1B4C44012A80}" presName="negativeSpace" presStyleCnt="0"/>
      <dgm:spPr/>
    </dgm:pt>
    <dgm:pt modelId="{B1671380-04ED-4E50-976D-03F7F184AA84}" type="pres">
      <dgm:prSet presAssocID="{71E9A4E6-05CD-4156-A45F-1B4C44012A80}" presName="childText" presStyleLbl="conFgAcc1" presStyleIdx="0" presStyleCnt="1" custLinFactY="-9519" custLinFactNeighborX="533" custLinFactNeighborY="-100000">
        <dgm:presLayoutVars>
          <dgm:bulletEnabled val="1"/>
        </dgm:presLayoutVars>
      </dgm:prSet>
      <dgm:spPr/>
    </dgm:pt>
  </dgm:ptLst>
  <dgm:cxnLst>
    <dgm:cxn modelId="{1324CB4C-913E-4054-B575-4E84E7BE96FE}" type="presOf" srcId="{71E9A4E6-05CD-4156-A45F-1B4C44012A80}" destId="{D566E472-05DF-4B46-84BB-EC50B47FFC20}" srcOrd="1" destOrd="0" presId="urn:microsoft.com/office/officeart/2005/8/layout/list1"/>
    <dgm:cxn modelId="{B85A756D-000C-4CF4-9984-21DDF4FBB48A}" type="presOf" srcId="{C750AFB7-C0A7-4C37-B286-98AD7476B234}" destId="{3798A5A6-FF5E-49A8-95AF-AC396B5F3DDE}" srcOrd="0" destOrd="0" presId="urn:microsoft.com/office/officeart/2005/8/layout/list1"/>
    <dgm:cxn modelId="{DF330583-EBB0-47AA-A4D4-B29B1AB87CA2}" type="presOf" srcId="{C907BF87-9436-4E59-9A6A-FFBD70775E8E}" destId="{B1671380-04ED-4E50-976D-03F7F184AA84}" srcOrd="0" destOrd="0" presId="urn:microsoft.com/office/officeart/2005/8/layout/list1"/>
    <dgm:cxn modelId="{516C48CF-FF06-4E6D-991C-A45E38BBFAF3}" type="presOf" srcId="{71E9A4E6-05CD-4156-A45F-1B4C44012A80}" destId="{F5B96EE2-2153-47CE-BA9C-F19F7C794386}" srcOrd="0" destOrd="0" presId="urn:microsoft.com/office/officeart/2005/8/layout/list1"/>
    <dgm:cxn modelId="{04AC4BEB-8B29-4775-91AF-6B1C4A37BF8C}" srcId="{C750AFB7-C0A7-4C37-B286-98AD7476B234}" destId="{71E9A4E6-05CD-4156-A45F-1B4C44012A80}" srcOrd="0" destOrd="0" parTransId="{8D9F4F76-EF78-446D-8E0D-8A45642711B3}" sibTransId="{6D39B4C8-ECC8-4F71-B6DA-84AD668C0E21}"/>
    <dgm:cxn modelId="{9C96ACF2-4747-4793-9FA2-171DCB580C4F}" srcId="{71E9A4E6-05CD-4156-A45F-1B4C44012A80}" destId="{C907BF87-9436-4E59-9A6A-FFBD70775E8E}" srcOrd="0" destOrd="0" parTransId="{8451135C-9438-4BBF-B0CE-11DCBDB070E7}" sibTransId="{D22B29F7-4D12-4FBF-BEA6-22F8EC7033B2}"/>
    <dgm:cxn modelId="{0B655C7D-299D-4AB6-9489-F620C3846B83}" type="presParOf" srcId="{3798A5A6-FF5E-49A8-95AF-AC396B5F3DDE}" destId="{C21BC082-31B5-49C1-9582-D0C62432BE05}" srcOrd="0" destOrd="0" presId="urn:microsoft.com/office/officeart/2005/8/layout/list1"/>
    <dgm:cxn modelId="{AA8FD368-63D6-4202-8E5A-09C749F7216C}" type="presParOf" srcId="{C21BC082-31B5-49C1-9582-D0C62432BE05}" destId="{F5B96EE2-2153-47CE-BA9C-F19F7C794386}" srcOrd="0" destOrd="0" presId="urn:microsoft.com/office/officeart/2005/8/layout/list1"/>
    <dgm:cxn modelId="{05B73B99-B854-41EA-9E42-D59B22819568}" type="presParOf" srcId="{C21BC082-31B5-49C1-9582-D0C62432BE05}" destId="{D566E472-05DF-4B46-84BB-EC50B47FFC20}" srcOrd="1" destOrd="0" presId="urn:microsoft.com/office/officeart/2005/8/layout/list1"/>
    <dgm:cxn modelId="{54D08A63-9485-424C-937B-1A34EA4F5CE6}" type="presParOf" srcId="{3798A5A6-FF5E-49A8-95AF-AC396B5F3DDE}" destId="{665ACEAB-22C6-4484-816C-EB30E52B71C0}" srcOrd="1" destOrd="0" presId="urn:microsoft.com/office/officeart/2005/8/layout/list1"/>
    <dgm:cxn modelId="{A3D3FC97-89FC-4CEC-97F5-295E2C7E2645}" type="presParOf" srcId="{3798A5A6-FF5E-49A8-95AF-AC396B5F3DDE}" destId="{B1671380-04ED-4E50-976D-03F7F184AA8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71380-04ED-4E50-976D-03F7F184AA84}">
      <dsp:nvSpPr>
        <dsp:cNvPr id="0" name=""/>
        <dsp:cNvSpPr/>
      </dsp:nvSpPr>
      <dsp:spPr>
        <a:xfrm>
          <a:off x="0" y="434438"/>
          <a:ext cx="1970844" cy="793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959" tIns="291592" rIns="15295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it-IT" sz="1400" kern="1200" dirty="0">
              <a:latin typeface="Calibri" panose="020F0502020204030204" pitchFamily="34" charset="0"/>
              <a:cs typeface="Calibri" panose="020F0502020204030204" pitchFamily="34" charset="0"/>
            </a:rPr>
            <a:t>Errore Medio Assoluto: 0,094</a:t>
          </a:r>
        </a:p>
      </dsp:txBody>
      <dsp:txXfrm>
        <a:off x="0" y="434438"/>
        <a:ext cx="1970844" cy="793800"/>
      </dsp:txXfrm>
    </dsp:sp>
    <dsp:sp modelId="{D566E472-05DF-4B46-84BB-EC50B47FFC20}">
      <dsp:nvSpPr>
        <dsp:cNvPr id="0" name=""/>
        <dsp:cNvSpPr/>
      </dsp:nvSpPr>
      <dsp:spPr>
        <a:xfrm>
          <a:off x="102156" y="248526"/>
          <a:ext cx="1707809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45" tIns="0" rIns="5214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Ricostruzione HR</a:t>
          </a:r>
        </a:p>
      </dsp:txBody>
      <dsp:txXfrm>
        <a:off x="122331" y="268701"/>
        <a:ext cx="1667459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83589-15D9-4CFE-9B4B-26AE81DF1623}" type="datetimeFigureOut">
              <a:rPr lang="it-IT" smtClean="0"/>
              <a:t>28/05/2024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E6542-C006-42EB-AFFB-A9CDF48A32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923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300" b="1" u="sng" dirty="0"/>
              <a:t>Sportello Front-Office </a:t>
            </a:r>
            <a:endParaRPr lang="it-IT" sz="1300" dirty="0"/>
          </a:p>
          <a:p>
            <a:r>
              <a:rPr lang="it-IT" sz="1300" b="1" dirty="0"/>
              <a:t>Il servizio è reso da studenti part time</a:t>
            </a:r>
            <a:r>
              <a:rPr lang="it-IT" sz="1300" dirty="0"/>
              <a:t>. Vengono fornite informazioni sull'offerta didattica, sulle immatricolazioni e iscrizioni rinviando agli esperti di settore. Fornisce inoltre informazioni sui servizi di orientamento, sui servizi per studenti stranieri, sui tirocini, sul dopo laurea ed altre informazioni utili.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E60B4-5E75-47B1-8ECC-4F5809CE13DE}" type="slidenum">
              <a:rPr kumimoji="0" lang="it-IT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58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6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0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3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6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9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55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8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1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diagramLayout" Target="../diagrams/layout1.xml"/><Relationship Id="rId5" Type="http://schemas.openxmlformats.org/officeDocument/2006/relationships/image" Target="../media/image3.png"/><Relationship Id="rId10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chemeClr val="accent1">
                <a:lumMod val="5000"/>
                <a:lumOff val="95000"/>
                <a:alpha val="5000"/>
              </a:schemeClr>
            </a:gs>
            <a:gs pos="0">
              <a:schemeClr val="accent1">
                <a:lumMod val="60000"/>
                <a:lumOff val="40000"/>
              </a:schemeClr>
            </a:gs>
            <a:gs pos="41500">
              <a:srgbClr val="D3E0EF"/>
            </a:gs>
            <a:gs pos="22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30000"/>
                <a:lumOff val="70000"/>
              </a:schemeClr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5400000">
            <a:off x="2675991" y="3644434"/>
            <a:ext cx="221229" cy="557321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it-IT" dirty="0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6348813" y="0"/>
            <a:ext cx="5843187" cy="4124189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alphaModFix amt="65999"/>
          </a:blip>
          <a:srcRect/>
          <a:stretch>
            <a:fillRect/>
          </a:stretch>
        </p:blipFill>
        <p:spPr>
          <a:xfrm rot="2113473">
            <a:off x="9457791" y="1241140"/>
            <a:ext cx="2391368" cy="16413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12935635">
            <a:off x="8485418" y="1091822"/>
            <a:ext cx="2137901" cy="10689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8395891" y="1169232"/>
            <a:ext cx="1749032" cy="1785725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rot="-5400000">
            <a:off x="3325708" y="-2375208"/>
            <a:ext cx="45719" cy="6697136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it-IT"/>
          </a:p>
        </p:txBody>
      </p:sp>
      <p:grpSp>
        <p:nvGrpSpPr>
          <p:cNvPr id="18" name="Group 18"/>
          <p:cNvGrpSpPr/>
          <p:nvPr/>
        </p:nvGrpSpPr>
        <p:grpSpPr>
          <a:xfrm>
            <a:off x="6208692" y="2585628"/>
            <a:ext cx="5542805" cy="3295564"/>
            <a:chOff x="0" y="-28575"/>
            <a:chExt cx="11085609" cy="659112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11085609" cy="619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384695"/>
              <a:ext cx="11085609" cy="619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904167"/>
              <a:ext cx="11085609" cy="658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30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8EA501-835F-484F-B384-C4D371500386}"/>
              </a:ext>
            </a:extLst>
          </p:cNvPr>
          <p:cNvSpPr txBox="1"/>
          <p:nvPr/>
        </p:nvSpPr>
        <p:spPr>
          <a:xfrm>
            <a:off x="5618967" y="4327037"/>
            <a:ext cx="6392703" cy="73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3000"/>
              </a:lnSpc>
            </a:pPr>
            <a:endParaRPr lang="en-US" sz="800" b="1" spc="20" dirty="0">
              <a:solidFill>
                <a:srgbClr val="F2F0F4"/>
              </a:solidFill>
              <a:latin typeface="Times New Roman" pitchFamily="18" charset="0"/>
              <a:cs typeface="Times New Roman" pitchFamily="18" charset="0"/>
            </a:endParaRPr>
          </a:p>
          <a:p>
            <a:pPr defTabSz="609630">
              <a:lnSpc>
                <a:spcPts val="3000"/>
              </a:lnSpc>
            </a:pPr>
            <a:endParaRPr lang="en-US" sz="2000" b="1" spc="20" dirty="0">
              <a:solidFill>
                <a:srgbClr val="F2F0F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7" name="Group 18">
            <a:extLst>
              <a:ext uri="{FF2B5EF4-FFF2-40B4-BE49-F238E27FC236}">
                <a16:creationId xmlns:a16="http://schemas.microsoft.com/office/drawing/2014/main" id="{AD235C3A-AD37-456B-8F0E-D2AFFCCF60F9}"/>
              </a:ext>
            </a:extLst>
          </p:cNvPr>
          <p:cNvGrpSpPr/>
          <p:nvPr/>
        </p:nvGrpSpPr>
        <p:grpSpPr>
          <a:xfrm>
            <a:off x="6064952" y="2262743"/>
            <a:ext cx="5542805" cy="3295564"/>
            <a:chOff x="0" y="-28575"/>
            <a:chExt cx="11085609" cy="6591128"/>
          </a:xfrm>
        </p:grpSpPr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6C160FFC-BF29-40F3-9662-4F5DC9DA4EF0}"/>
                </a:ext>
              </a:extLst>
            </p:cNvPr>
            <p:cNvSpPr txBox="1"/>
            <p:nvPr/>
          </p:nvSpPr>
          <p:spPr>
            <a:xfrm>
              <a:off x="0" y="-28575"/>
              <a:ext cx="11085609" cy="619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37A003FB-B7AE-4AB2-978F-771A1EA796A4}"/>
                </a:ext>
              </a:extLst>
            </p:cNvPr>
            <p:cNvSpPr txBox="1"/>
            <p:nvPr/>
          </p:nvSpPr>
          <p:spPr>
            <a:xfrm>
              <a:off x="0" y="1098185"/>
              <a:ext cx="11085609" cy="658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30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44FB01D0-B2AF-4013-BD0D-EE6A420013C5}"/>
                </a:ext>
              </a:extLst>
            </p:cNvPr>
            <p:cNvSpPr txBox="1"/>
            <p:nvPr/>
          </p:nvSpPr>
          <p:spPr>
            <a:xfrm>
              <a:off x="0" y="2384695"/>
              <a:ext cx="11085609" cy="619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773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421DA5D8-F9E7-4C92-A2B2-C01D4DBDAA0F}"/>
                </a:ext>
              </a:extLst>
            </p:cNvPr>
            <p:cNvSpPr txBox="1"/>
            <p:nvPr/>
          </p:nvSpPr>
          <p:spPr>
            <a:xfrm>
              <a:off x="0" y="3511453"/>
              <a:ext cx="11085609" cy="697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3000"/>
                </a:lnSpc>
              </a:pPr>
              <a:endParaRPr lang="en-US" sz="2000" b="1" spc="20" dirty="0">
                <a:solidFill>
                  <a:srgbClr val="F2F0F4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2D2E34D3-BE8D-4319-910B-C2640377823E}"/>
                </a:ext>
              </a:extLst>
            </p:cNvPr>
            <p:cNvSpPr txBox="1"/>
            <p:nvPr/>
          </p:nvSpPr>
          <p:spPr>
            <a:xfrm>
              <a:off x="0" y="4806831"/>
              <a:ext cx="11085609" cy="62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600"/>
                </a:lnSpc>
              </a:pPr>
              <a:endParaRPr lang="en-US" sz="2000" b="1" spc="180" dirty="0">
                <a:solidFill>
                  <a:srgbClr val="F2F0F4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24">
              <a:extLst>
                <a:ext uri="{FF2B5EF4-FFF2-40B4-BE49-F238E27FC236}">
                  <a16:creationId xmlns:a16="http://schemas.microsoft.com/office/drawing/2014/main" id="{46756D82-5ADF-430B-B905-23098C200493}"/>
                </a:ext>
              </a:extLst>
            </p:cNvPr>
            <p:cNvSpPr txBox="1"/>
            <p:nvPr/>
          </p:nvSpPr>
          <p:spPr>
            <a:xfrm>
              <a:off x="0" y="5904167"/>
              <a:ext cx="11085609" cy="658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30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6A00E37B-C9F2-4FCD-F63D-5A5BAAC82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55" y="256643"/>
            <a:ext cx="88339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GB" sz="2800" b="1" dirty="0"/>
              <a:t>Corso di </a:t>
            </a:r>
            <a:r>
              <a:rPr lang="en-GB" sz="2800" b="1" dirty="0" err="1"/>
              <a:t>laurea</a:t>
            </a:r>
            <a:r>
              <a:rPr lang="en-GB" sz="2800" b="1" dirty="0"/>
              <a:t> in </a:t>
            </a:r>
            <a:r>
              <a:rPr lang="en-GB" sz="2800" b="1" dirty="0" err="1"/>
              <a:t>Ingegneria</a:t>
            </a:r>
            <a:r>
              <a:rPr lang="en-GB" sz="2800" b="1" dirty="0"/>
              <a:t> Informatica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6DEE76-0B03-A5FD-45DF-EF94C375475D}"/>
              </a:ext>
            </a:extLst>
          </p:cNvPr>
          <p:cNvSpPr txBox="1"/>
          <p:nvPr/>
        </p:nvSpPr>
        <p:spPr>
          <a:xfrm>
            <a:off x="237417" y="3289368"/>
            <a:ext cx="51217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Il lavoro ha riguardato l’impiego dell’intelligenza artificiale per ricostruire il segnale del battito cardiaco a partire dall’elettroencefalogramma.</a:t>
            </a:r>
          </a:p>
          <a:p>
            <a:r>
              <a:rPr lang="it-IT" sz="1500" dirty="0"/>
              <a:t> </a:t>
            </a:r>
          </a:p>
          <a:p>
            <a:r>
              <a:rPr lang="it-IT" sz="1500" dirty="0"/>
              <a:t>Il lavoro è stato svolto tramite la sperimentazione con una rete neurale convoluzionale, un tipo di intelligenza artificiale particolarmente idonea per l’analisi dell’elettroencefalogramma. </a:t>
            </a:r>
          </a:p>
          <a:p>
            <a:endParaRPr lang="it-IT" sz="1500" dirty="0"/>
          </a:p>
          <a:p>
            <a:r>
              <a:rPr lang="it-IT" sz="1500" dirty="0"/>
              <a:t>Lo studio ha dimostrato la possibilità di ricostruire il battito cardiaco dall’elettroencefalogramma, lasciando spazio a possibili lavori futuri di filtraggio ed interpretazione dei risultati.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A7F071-42B3-9EAF-0C29-0191EDA9E415}"/>
              </a:ext>
            </a:extLst>
          </p:cNvPr>
          <p:cNvSpPr txBox="1"/>
          <p:nvPr/>
        </p:nvSpPr>
        <p:spPr>
          <a:xfrm>
            <a:off x="134842" y="1553961"/>
            <a:ext cx="8693912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2000" b="1" i="1" dirty="0" err="1"/>
              <a:t>Prova</a:t>
            </a:r>
            <a:r>
              <a:rPr lang="en-GB" sz="2000" b="1" i="1" dirty="0"/>
              <a:t> finale</a:t>
            </a:r>
          </a:p>
          <a:p>
            <a:r>
              <a:rPr lang="it-IT" sz="2000" b="1" dirty="0"/>
              <a:t>Sperimentazione e testing di una rete neurale convoluzionale per la ricostruzione del battito cardiaco partendo dall’elettroencefalogramma</a:t>
            </a:r>
          </a:p>
        </p:txBody>
      </p:sp>
      <p:sp>
        <p:nvSpPr>
          <p:cNvPr id="13" name="AutoShape 17">
            <a:extLst>
              <a:ext uri="{FF2B5EF4-FFF2-40B4-BE49-F238E27FC236}">
                <a16:creationId xmlns:a16="http://schemas.microsoft.com/office/drawing/2014/main" id="{859A3A89-965B-B393-62B8-47A3E3B0CA89}"/>
              </a:ext>
            </a:extLst>
          </p:cNvPr>
          <p:cNvSpPr/>
          <p:nvPr/>
        </p:nvSpPr>
        <p:spPr>
          <a:xfrm rot="16200000" flipH="1">
            <a:off x="2740972" y="253861"/>
            <a:ext cx="91265" cy="5573213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it-IT"/>
          </a:p>
        </p:txBody>
      </p:sp>
      <p:sp>
        <p:nvSpPr>
          <p:cNvPr id="15" name="CasellaDiTesto 3">
            <a:extLst>
              <a:ext uri="{FF2B5EF4-FFF2-40B4-BE49-F238E27FC236}">
                <a16:creationId xmlns:a16="http://schemas.microsoft.com/office/drawing/2014/main" id="{DE6692DC-33FF-DFAD-D600-E030455DA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842" y="1066596"/>
            <a:ext cx="45002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GB" sz="2800" b="1" dirty="0" err="1"/>
              <a:t>Laureato</a:t>
            </a:r>
            <a:r>
              <a:rPr lang="en-GB" sz="2800" b="1" dirty="0"/>
              <a:t>: </a:t>
            </a:r>
            <a:r>
              <a:rPr lang="en-GB" sz="2800" b="1" dirty="0" err="1"/>
              <a:t>Dott</a:t>
            </a:r>
            <a:r>
              <a:rPr lang="en-GB" sz="2800" b="1" dirty="0"/>
              <a:t>. Alessio Meini</a:t>
            </a:r>
          </a:p>
        </p:txBody>
      </p:sp>
      <p:sp>
        <p:nvSpPr>
          <p:cNvPr id="20" name="CasellaDiTesto 3">
            <a:extLst>
              <a:ext uri="{FF2B5EF4-FFF2-40B4-BE49-F238E27FC236}">
                <a16:creationId xmlns:a16="http://schemas.microsoft.com/office/drawing/2014/main" id="{27DF14AF-9B67-63E9-85BB-C4F12854F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739" y="2519248"/>
            <a:ext cx="57840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GB" b="1" dirty="0" err="1"/>
              <a:t>Relatori</a:t>
            </a:r>
            <a:r>
              <a:rPr lang="en-GB" b="1" dirty="0"/>
              <a:t>: Ing. Antonio Luca Alfeo, Prof. Mario G.C.A Cimino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lo 3D 8" descr="Cuore che batte">
                <a:extLst>
                  <a:ext uri="{FF2B5EF4-FFF2-40B4-BE49-F238E27FC236}">
                    <a16:creationId xmlns:a16="http://schemas.microsoft.com/office/drawing/2014/main" id="{403632FB-02BA-85B1-BEF9-E954CBBC87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1353943"/>
                  </p:ext>
                </p:extLst>
              </p:nvPr>
            </p:nvGraphicFramePr>
            <p:xfrm>
              <a:off x="8151547" y="3005269"/>
              <a:ext cx="1125885" cy="119563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25885" cy="1195630"/>
                    </a:xfrm>
                    <a:prstGeom prst="rect">
                      <a:avLst/>
                    </a:prstGeom>
                  </am3d:spPr>
                  <am3d:camera>
                    <am3d:pos x="0" y="0" z="64201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6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597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lo 3D 8" descr="Cuore che batte">
                <a:extLst>
                  <a:ext uri="{FF2B5EF4-FFF2-40B4-BE49-F238E27FC236}">
                    <a16:creationId xmlns:a16="http://schemas.microsoft.com/office/drawing/2014/main" id="{403632FB-02BA-85B1-BEF9-E954CBBC87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51547" y="3005269"/>
                <a:ext cx="1125885" cy="1195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lo 3D 13" descr="Cervello umano">
                <a:extLst>
                  <a:ext uri="{FF2B5EF4-FFF2-40B4-BE49-F238E27FC236}">
                    <a16:creationId xmlns:a16="http://schemas.microsoft.com/office/drawing/2014/main" id="{97D10D58-B4BD-9A09-454A-8860B5AAA1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8239673"/>
                  </p:ext>
                </p:extLst>
              </p:nvPr>
            </p:nvGraphicFramePr>
            <p:xfrm>
              <a:off x="6200858" y="3144085"/>
              <a:ext cx="1094159" cy="10308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94159" cy="1030806"/>
                    </a:xfrm>
                    <a:prstGeom prst="rect">
                      <a:avLst/>
                    </a:prstGeom>
                  </am3d:spPr>
                  <am3d:camera>
                    <am3d:pos x="0" y="0" z="693123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54572" d="1000000"/>
                    <am3d:preTrans dx="0" dy="-179315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38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lo 3D 13" descr="Cervello umano">
                <a:extLst>
                  <a:ext uri="{FF2B5EF4-FFF2-40B4-BE49-F238E27FC236}">
                    <a16:creationId xmlns:a16="http://schemas.microsoft.com/office/drawing/2014/main" id="{97D10D58-B4BD-9A09-454A-8860B5AAA1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0858" y="3144085"/>
                <a:ext cx="1094159" cy="1030806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po 50">
            <a:extLst>
              <a:ext uri="{FF2B5EF4-FFF2-40B4-BE49-F238E27FC236}">
                <a16:creationId xmlns:a16="http://schemas.microsoft.com/office/drawing/2014/main" id="{DB31E518-50C3-3BAC-712D-6105624B5651}"/>
              </a:ext>
            </a:extLst>
          </p:cNvPr>
          <p:cNvGrpSpPr/>
          <p:nvPr/>
        </p:nvGrpSpPr>
        <p:grpSpPr>
          <a:xfrm>
            <a:off x="7325781" y="3092344"/>
            <a:ext cx="947232" cy="1131893"/>
            <a:chOff x="7697805" y="3979575"/>
            <a:chExt cx="1512168" cy="1834623"/>
          </a:xfrm>
        </p:grpSpPr>
        <p:sp>
          <p:nvSpPr>
            <p:cNvPr id="26" name="Freccia a destra 25">
              <a:extLst>
                <a:ext uri="{FF2B5EF4-FFF2-40B4-BE49-F238E27FC236}">
                  <a16:creationId xmlns:a16="http://schemas.microsoft.com/office/drawing/2014/main" id="{0C23149E-4A85-0216-9525-3A0E96CD8974}"/>
                </a:ext>
              </a:extLst>
            </p:cNvPr>
            <p:cNvSpPr/>
            <p:nvPr/>
          </p:nvSpPr>
          <p:spPr bwMode="auto">
            <a:xfrm>
              <a:off x="7697805" y="3979575"/>
              <a:ext cx="1512168" cy="1834623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Franklin Gothic Heavy" pitchFamily="34" charset="0"/>
              </a:endParaRPr>
            </a:p>
          </p:txBody>
        </p: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AAAAA65D-E293-0ED3-BBB6-ACA2EA10ED72}"/>
                </a:ext>
              </a:extLst>
            </p:cNvPr>
            <p:cNvGrpSpPr/>
            <p:nvPr/>
          </p:nvGrpSpPr>
          <p:grpSpPr>
            <a:xfrm>
              <a:off x="7832574" y="4438825"/>
              <a:ext cx="1000330" cy="902687"/>
              <a:chOff x="5818068" y="3125026"/>
              <a:chExt cx="1000330" cy="902687"/>
            </a:xfrm>
          </p:grpSpPr>
          <p:grpSp>
            <p:nvGrpSpPr>
              <p:cNvPr id="37" name="Elemento grafico 35" descr="Intelligenza artificiale contorno">
                <a:extLst>
                  <a:ext uri="{FF2B5EF4-FFF2-40B4-BE49-F238E27FC236}">
                    <a16:creationId xmlns:a16="http://schemas.microsoft.com/office/drawing/2014/main" id="{105B287C-25FA-2860-6729-A6E765D5B86F}"/>
                  </a:ext>
                </a:extLst>
              </p:cNvPr>
              <p:cNvGrpSpPr/>
              <p:nvPr/>
            </p:nvGrpSpPr>
            <p:grpSpPr>
              <a:xfrm rot="16200000" flipH="1" flipV="1">
                <a:off x="5933277" y="3142593"/>
                <a:ext cx="902687" cy="867554"/>
                <a:chOff x="5917721" y="3298941"/>
                <a:chExt cx="704982" cy="677545"/>
              </a:xfrm>
              <a:solidFill>
                <a:schemeClr val="bg1"/>
              </a:solidFill>
            </p:grpSpPr>
            <p:sp>
              <p:nvSpPr>
                <p:cNvPr id="38" name="Figura a mano libera: forma 37">
                  <a:extLst>
                    <a:ext uri="{FF2B5EF4-FFF2-40B4-BE49-F238E27FC236}">
                      <a16:creationId xmlns:a16="http://schemas.microsoft.com/office/drawing/2014/main" id="{F790DE94-C806-E034-E2E1-82B13F54EE76}"/>
                    </a:ext>
                  </a:extLst>
                </p:cNvPr>
                <p:cNvSpPr/>
                <p:nvPr/>
              </p:nvSpPr>
              <p:spPr>
                <a:xfrm rot="10800000">
                  <a:off x="5917721" y="3466270"/>
                  <a:ext cx="204688" cy="294899"/>
                </a:xfrm>
                <a:custGeom>
                  <a:avLst/>
                  <a:gdLst>
                    <a:gd name="connsiteX0" fmla="*/ 139865 w 189995"/>
                    <a:gd name="connsiteY0" fmla="*/ 217881 h 286502"/>
                    <a:gd name="connsiteX1" fmla="*/ 121374 w 189995"/>
                    <a:gd name="connsiteY1" fmla="*/ 265013 h 286502"/>
                    <a:gd name="connsiteX2" fmla="*/ 168506 w 189995"/>
                    <a:gd name="connsiteY2" fmla="*/ 283505 h 286502"/>
                    <a:gd name="connsiteX3" fmla="*/ 186997 w 189995"/>
                    <a:gd name="connsiteY3" fmla="*/ 236373 h 286502"/>
                    <a:gd name="connsiteX4" fmla="*/ 168506 w 189995"/>
                    <a:gd name="connsiteY4" fmla="*/ 217881 h 286502"/>
                    <a:gd name="connsiteX5" fmla="*/ 168506 w 189995"/>
                    <a:gd name="connsiteY5" fmla="*/ 121893 h 286502"/>
                    <a:gd name="connsiteX6" fmla="*/ 111225 w 189995"/>
                    <a:gd name="connsiteY6" fmla="*/ 121893 h 286502"/>
                    <a:gd name="connsiteX7" fmla="*/ 111225 w 189995"/>
                    <a:gd name="connsiteY7" fmla="*/ 68622 h 286502"/>
                    <a:gd name="connsiteX8" fmla="*/ 129717 w 189995"/>
                    <a:gd name="connsiteY8" fmla="*/ 21489 h 286502"/>
                    <a:gd name="connsiteX9" fmla="*/ 82585 w 189995"/>
                    <a:gd name="connsiteY9" fmla="*/ 2998 h 286502"/>
                    <a:gd name="connsiteX10" fmla="*/ 64093 w 189995"/>
                    <a:gd name="connsiteY10" fmla="*/ 50130 h 286502"/>
                    <a:gd name="connsiteX11" fmla="*/ 82585 w 189995"/>
                    <a:gd name="connsiteY11" fmla="*/ 68622 h 286502"/>
                    <a:gd name="connsiteX12" fmla="*/ 82585 w 189995"/>
                    <a:gd name="connsiteY12" fmla="*/ 121878 h 286502"/>
                    <a:gd name="connsiteX13" fmla="*/ 8377 w 189995"/>
                    <a:gd name="connsiteY13" fmla="*/ 121778 h 286502"/>
                    <a:gd name="connsiteX14" fmla="*/ 1432 w 189995"/>
                    <a:gd name="connsiteY14" fmla="*/ 145163 h 286502"/>
                    <a:gd name="connsiteX15" fmla="*/ 0 w 189995"/>
                    <a:gd name="connsiteY15" fmla="*/ 150418 h 286502"/>
                    <a:gd name="connsiteX16" fmla="*/ 139865 w 189995"/>
                    <a:gd name="connsiteY16" fmla="*/ 150547 h 28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89995" h="286502">
                      <a:moveTo>
                        <a:pt x="139865" y="217881"/>
                      </a:moveTo>
                      <a:cubicBezTo>
                        <a:pt x="121745" y="225790"/>
                        <a:pt x="113465" y="246891"/>
                        <a:pt x="121374" y="265013"/>
                      </a:cubicBezTo>
                      <a:cubicBezTo>
                        <a:pt x="129283" y="283134"/>
                        <a:pt x="150385" y="291414"/>
                        <a:pt x="168506" y="283505"/>
                      </a:cubicBezTo>
                      <a:cubicBezTo>
                        <a:pt x="186626" y="275595"/>
                        <a:pt x="194906" y="254493"/>
                        <a:pt x="186997" y="236373"/>
                      </a:cubicBezTo>
                      <a:cubicBezTo>
                        <a:pt x="183386" y="228097"/>
                        <a:pt x="176781" y="221492"/>
                        <a:pt x="168506" y="217881"/>
                      </a:cubicBezTo>
                      <a:lnTo>
                        <a:pt x="168506" y="121893"/>
                      </a:lnTo>
                      <a:lnTo>
                        <a:pt x="111225" y="121893"/>
                      </a:lnTo>
                      <a:lnTo>
                        <a:pt x="111225" y="68622"/>
                      </a:lnTo>
                      <a:cubicBezTo>
                        <a:pt x="129346" y="60712"/>
                        <a:pt x="137626" y="39612"/>
                        <a:pt x="129717" y="21489"/>
                      </a:cubicBezTo>
                      <a:cubicBezTo>
                        <a:pt x="121808" y="3369"/>
                        <a:pt x="100705" y="-4911"/>
                        <a:pt x="82585" y="2998"/>
                      </a:cubicBezTo>
                      <a:cubicBezTo>
                        <a:pt x="64464" y="10907"/>
                        <a:pt x="56184" y="32009"/>
                        <a:pt x="64093" y="50130"/>
                      </a:cubicBezTo>
                      <a:cubicBezTo>
                        <a:pt x="67704" y="58406"/>
                        <a:pt x="74309" y="65010"/>
                        <a:pt x="82585" y="68622"/>
                      </a:cubicBezTo>
                      <a:lnTo>
                        <a:pt x="82585" y="121878"/>
                      </a:lnTo>
                      <a:lnTo>
                        <a:pt x="8377" y="121778"/>
                      </a:lnTo>
                      <a:cubicBezTo>
                        <a:pt x="5628" y="129439"/>
                        <a:pt x="3580" y="137101"/>
                        <a:pt x="1432" y="145163"/>
                      </a:cubicBezTo>
                      <a:cubicBezTo>
                        <a:pt x="974" y="146910"/>
                        <a:pt x="487" y="148671"/>
                        <a:pt x="0" y="150418"/>
                      </a:cubicBezTo>
                      <a:lnTo>
                        <a:pt x="139865" y="150547"/>
                      </a:lnTo>
                      <a:close/>
                    </a:path>
                  </a:pathLst>
                </a:custGeom>
                <a:grpFill/>
                <a:ln w="14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41" name="Figura a mano libera: forma 40">
                  <a:extLst>
                    <a:ext uri="{FF2B5EF4-FFF2-40B4-BE49-F238E27FC236}">
                      <a16:creationId xmlns:a16="http://schemas.microsoft.com/office/drawing/2014/main" id="{1B7ECDF1-0CB2-DBF3-77FC-636E9C963D9A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6171847" y="3298941"/>
                  <a:ext cx="450856" cy="677545"/>
                </a:xfrm>
                <a:custGeom>
                  <a:avLst/>
                  <a:gdLst>
                    <a:gd name="connsiteX0" fmla="*/ 383563 w 419354"/>
                    <a:gd name="connsiteY0" fmla="*/ 401036 h 630201"/>
                    <a:gd name="connsiteX1" fmla="*/ 369959 w 419354"/>
                    <a:gd name="connsiteY1" fmla="*/ 403757 h 630201"/>
                    <a:gd name="connsiteX2" fmla="*/ 269001 w 419354"/>
                    <a:gd name="connsiteY2" fmla="*/ 302456 h 630201"/>
                    <a:gd name="connsiteX3" fmla="*/ 269001 w 419354"/>
                    <a:gd name="connsiteY3" fmla="*/ 136199 h 630201"/>
                    <a:gd name="connsiteX4" fmla="*/ 354922 w 419354"/>
                    <a:gd name="connsiteY4" fmla="*/ 136199 h 630201"/>
                    <a:gd name="connsiteX5" fmla="*/ 354922 w 419354"/>
                    <a:gd name="connsiteY5" fmla="*/ 203503 h 630201"/>
                    <a:gd name="connsiteX6" fmla="*/ 336431 w 419354"/>
                    <a:gd name="connsiteY6" fmla="*/ 250635 h 630201"/>
                    <a:gd name="connsiteX7" fmla="*/ 383563 w 419354"/>
                    <a:gd name="connsiteY7" fmla="*/ 269127 h 630201"/>
                    <a:gd name="connsiteX8" fmla="*/ 402054 w 419354"/>
                    <a:gd name="connsiteY8" fmla="*/ 221995 h 630201"/>
                    <a:gd name="connsiteX9" fmla="*/ 383563 w 419354"/>
                    <a:gd name="connsiteY9" fmla="*/ 203503 h 630201"/>
                    <a:gd name="connsiteX10" fmla="*/ 383563 w 419354"/>
                    <a:gd name="connsiteY10" fmla="*/ 107544 h 630201"/>
                    <a:gd name="connsiteX11" fmla="*/ 269001 w 419354"/>
                    <a:gd name="connsiteY11" fmla="*/ 107544 h 630201"/>
                    <a:gd name="connsiteX12" fmla="*/ 269001 w 419354"/>
                    <a:gd name="connsiteY12" fmla="*/ 68622 h 630201"/>
                    <a:gd name="connsiteX13" fmla="*/ 287493 w 419354"/>
                    <a:gd name="connsiteY13" fmla="*/ 21489 h 630201"/>
                    <a:gd name="connsiteX14" fmla="*/ 240361 w 419354"/>
                    <a:gd name="connsiteY14" fmla="*/ 2998 h 630201"/>
                    <a:gd name="connsiteX15" fmla="*/ 221869 w 419354"/>
                    <a:gd name="connsiteY15" fmla="*/ 50130 h 630201"/>
                    <a:gd name="connsiteX16" fmla="*/ 240361 w 419354"/>
                    <a:gd name="connsiteY16" fmla="*/ 68622 h 630201"/>
                    <a:gd name="connsiteX17" fmla="*/ 240361 w 419354"/>
                    <a:gd name="connsiteY17" fmla="*/ 313783 h 630201"/>
                    <a:gd name="connsiteX18" fmla="*/ 287618 w 419354"/>
                    <a:gd name="connsiteY18" fmla="*/ 362601 h 630201"/>
                    <a:gd name="connsiteX19" fmla="*/ 211721 w 419354"/>
                    <a:gd name="connsiteY19" fmla="*/ 438498 h 630201"/>
                    <a:gd name="connsiteX20" fmla="*/ 211721 w 419354"/>
                    <a:gd name="connsiteY20" fmla="*/ 508581 h 630201"/>
                    <a:gd name="connsiteX21" fmla="*/ 125355 w 419354"/>
                    <a:gd name="connsiteY21" fmla="*/ 508581 h 630201"/>
                    <a:gd name="connsiteX22" fmla="*/ 70137 w 419354"/>
                    <a:gd name="connsiteY22" fmla="*/ 443725 h 630201"/>
                    <a:gd name="connsiteX23" fmla="*/ 52428 w 419354"/>
                    <a:gd name="connsiteY23" fmla="*/ 394782 h 630201"/>
                    <a:gd name="connsiteX24" fmla="*/ 3486 w 419354"/>
                    <a:gd name="connsiteY24" fmla="*/ 412489 h 630201"/>
                    <a:gd name="connsiteX25" fmla="*/ 21195 w 419354"/>
                    <a:gd name="connsiteY25" fmla="*/ 461433 h 630201"/>
                    <a:gd name="connsiteX26" fmla="*/ 48213 w 419354"/>
                    <a:gd name="connsiteY26" fmla="*/ 463100 h 630201"/>
                    <a:gd name="connsiteX27" fmla="*/ 111937 w 419354"/>
                    <a:gd name="connsiteY27" fmla="*/ 537235 h 630201"/>
                    <a:gd name="connsiteX28" fmla="*/ 211721 w 419354"/>
                    <a:gd name="connsiteY28" fmla="*/ 537235 h 630201"/>
                    <a:gd name="connsiteX29" fmla="*/ 211721 w 419354"/>
                    <a:gd name="connsiteY29" fmla="*/ 561580 h 630201"/>
                    <a:gd name="connsiteX30" fmla="*/ 193229 w 419354"/>
                    <a:gd name="connsiteY30" fmla="*/ 608712 h 630201"/>
                    <a:gd name="connsiteX31" fmla="*/ 240361 w 419354"/>
                    <a:gd name="connsiteY31" fmla="*/ 627203 h 630201"/>
                    <a:gd name="connsiteX32" fmla="*/ 258853 w 419354"/>
                    <a:gd name="connsiteY32" fmla="*/ 580071 h 630201"/>
                    <a:gd name="connsiteX33" fmla="*/ 240361 w 419354"/>
                    <a:gd name="connsiteY33" fmla="*/ 561580 h 630201"/>
                    <a:gd name="connsiteX34" fmla="*/ 240361 w 419354"/>
                    <a:gd name="connsiteY34" fmla="*/ 449796 h 630201"/>
                    <a:gd name="connsiteX35" fmla="*/ 307666 w 419354"/>
                    <a:gd name="connsiteY35" fmla="*/ 382491 h 630201"/>
                    <a:gd name="connsiteX36" fmla="*/ 349896 w 419354"/>
                    <a:gd name="connsiteY36" fmla="*/ 425022 h 630201"/>
                    <a:gd name="connsiteX37" fmla="*/ 371902 w 419354"/>
                    <a:gd name="connsiteY37" fmla="*/ 470485 h 630201"/>
                    <a:gd name="connsiteX38" fmla="*/ 417364 w 419354"/>
                    <a:gd name="connsiteY38" fmla="*/ 448479 h 630201"/>
                    <a:gd name="connsiteX39" fmla="*/ 395358 w 419354"/>
                    <a:gd name="connsiteY39" fmla="*/ 403017 h 630201"/>
                    <a:gd name="connsiteX40" fmla="*/ 383563 w 419354"/>
                    <a:gd name="connsiteY40" fmla="*/ 401036 h 63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19354" h="630201">
                      <a:moveTo>
                        <a:pt x="383563" y="401036"/>
                      </a:moveTo>
                      <a:cubicBezTo>
                        <a:pt x="378893" y="401040"/>
                        <a:pt x="374270" y="401965"/>
                        <a:pt x="369959" y="403757"/>
                      </a:cubicBezTo>
                      <a:lnTo>
                        <a:pt x="269001" y="302456"/>
                      </a:lnTo>
                      <a:lnTo>
                        <a:pt x="269001" y="136199"/>
                      </a:lnTo>
                      <a:lnTo>
                        <a:pt x="354922" y="136199"/>
                      </a:lnTo>
                      <a:lnTo>
                        <a:pt x="354922" y="203503"/>
                      </a:lnTo>
                      <a:cubicBezTo>
                        <a:pt x="336802" y="211412"/>
                        <a:pt x="328522" y="232513"/>
                        <a:pt x="336431" y="250635"/>
                      </a:cubicBezTo>
                      <a:cubicBezTo>
                        <a:pt x="344340" y="268756"/>
                        <a:pt x="365442" y="277036"/>
                        <a:pt x="383563" y="269127"/>
                      </a:cubicBezTo>
                      <a:cubicBezTo>
                        <a:pt x="401684" y="261218"/>
                        <a:pt x="409964" y="240116"/>
                        <a:pt x="402054" y="221995"/>
                      </a:cubicBezTo>
                      <a:cubicBezTo>
                        <a:pt x="398443" y="213719"/>
                        <a:pt x="391838" y="207115"/>
                        <a:pt x="383563" y="203503"/>
                      </a:cubicBezTo>
                      <a:lnTo>
                        <a:pt x="383563" y="107544"/>
                      </a:lnTo>
                      <a:lnTo>
                        <a:pt x="269001" y="107544"/>
                      </a:lnTo>
                      <a:lnTo>
                        <a:pt x="269001" y="68622"/>
                      </a:lnTo>
                      <a:cubicBezTo>
                        <a:pt x="287122" y="60712"/>
                        <a:pt x="295402" y="39612"/>
                        <a:pt x="287493" y="21489"/>
                      </a:cubicBezTo>
                      <a:cubicBezTo>
                        <a:pt x="279584" y="3369"/>
                        <a:pt x="258482" y="-4911"/>
                        <a:pt x="240361" y="2998"/>
                      </a:cubicBezTo>
                      <a:cubicBezTo>
                        <a:pt x="222240" y="10907"/>
                        <a:pt x="213960" y="32009"/>
                        <a:pt x="221869" y="50130"/>
                      </a:cubicBezTo>
                      <a:cubicBezTo>
                        <a:pt x="225481" y="58406"/>
                        <a:pt x="232085" y="65010"/>
                        <a:pt x="240361" y="68622"/>
                      </a:cubicBezTo>
                      <a:lnTo>
                        <a:pt x="240361" y="313783"/>
                      </a:lnTo>
                      <a:lnTo>
                        <a:pt x="287618" y="362601"/>
                      </a:lnTo>
                      <a:lnTo>
                        <a:pt x="211721" y="438498"/>
                      </a:lnTo>
                      <a:lnTo>
                        <a:pt x="211721" y="508581"/>
                      </a:lnTo>
                      <a:lnTo>
                        <a:pt x="125355" y="508581"/>
                      </a:lnTo>
                      <a:lnTo>
                        <a:pt x="70137" y="443725"/>
                      </a:lnTo>
                      <a:cubicBezTo>
                        <a:pt x="78762" y="425320"/>
                        <a:pt x="70834" y="403407"/>
                        <a:pt x="52428" y="394782"/>
                      </a:cubicBezTo>
                      <a:cubicBezTo>
                        <a:pt x="34024" y="386157"/>
                        <a:pt x="12111" y="394085"/>
                        <a:pt x="3486" y="412489"/>
                      </a:cubicBezTo>
                      <a:cubicBezTo>
                        <a:pt x="-5139" y="430895"/>
                        <a:pt x="2790" y="452806"/>
                        <a:pt x="21195" y="461433"/>
                      </a:cubicBezTo>
                      <a:cubicBezTo>
                        <a:pt x="29662" y="465400"/>
                        <a:pt x="39321" y="465997"/>
                        <a:pt x="48213" y="463100"/>
                      </a:cubicBezTo>
                      <a:lnTo>
                        <a:pt x="111937" y="537235"/>
                      </a:lnTo>
                      <a:lnTo>
                        <a:pt x="211721" y="537235"/>
                      </a:lnTo>
                      <a:lnTo>
                        <a:pt x="211721" y="561580"/>
                      </a:lnTo>
                      <a:cubicBezTo>
                        <a:pt x="193600" y="569489"/>
                        <a:pt x="185320" y="590590"/>
                        <a:pt x="193229" y="608712"/>
                      </a:cubicBezTo>
                      <a:cubicBezTo>
                        <a:pt x="201138" y="626832"/>
                        <a:pt x="222240" y="635112"/>
                        <a:pt x="240361" y="627203"/>
                      </a:cubicBezTo>
                      <a:cubicBezTo>
                        <a:pt x="258482" y="619294"/>
                        <a:pt x="266762" y="598192"/>
                        <a:pt x="258853" y="580071"/>
                      </a:cubicBezTo>
                      <a:cubicBezTo>
                        <a:pt x="255241" y="571796"/>
                        <a:pt x="248637" y="565191"/>
                        <a:pt x="240361" y="561580"/>
                      </a:cubicBezTo>
                      <a:lnTo>
                        <a:pt x="240361" y="449796"/>
                      </a:lnTo>
                      <a:lnTo>
                        <a:pt x="307666" y="382491"/>
                      </a:lnTo>
                      <a:lnTo>
                        <a:pt x="349896" y="425022"/>
                      </a:lnTo>
                      <a:cubicBezTo>
                        <a:pt x="343419" y="443653"/>
                        <a:pt x="353271" y="464008"/>
                        <a:pt x="371902" y="470485"/>
                      </a:cubicBezTo>
                      <a:cubicBezTo>
                        <a:pt x="390532" y="476962"/>
                        <a:pt x="410887" y="467109"/>
                        <a:pt x="417364" y="448479"/>
                      </a:cubicBezTo>
                      <a:cubicBezTo>
                        <a:pt x="423841" y="429848"/>
                        <a:pt x="413989" y="409494"/>
                        <a:pt x="395358" y="403017"/>
                      </a:cubicBezTo>
                      <a:cubicBezTo>
                        <a:pt x="391565" y="401698"/>
                        <a:pt x="387578" y="401029"/>
                        <a:pt x="383563" y="401036"/>
                      </a:cubicBezTo>
                      <a:close/>
                    </a:path>
                  </a:pathLst>
                </a:custGeom>
                <a:grpFill/>
                <a:ln w="14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  <p:grpSp>
            <p:nvGrpSpPr>
              <p:cNvPr id="43" name="Elemento grafico 35" descr="Intelligenza artificiale contorno">
                <a:extLst>
                  <a:ext uri="{FF2B5EF4-FFF2-40B4-BE49-F238E27FC236}">
                    <a16:creationId xmlns:a16="http://schemas.microsoft.com/office/drawing/2014/main" id="{D48FB211-AD83-892F-073F-B3734370D55C}"/>
                  </a:ext>
                </a:extLst>
              </p:cNvPr>
              <p:cNvGrpSpPr/>
              <p:nvPr/>
            </p:nvGrpSpPr>
            <p:grpSpPr>
              <a:xfrm rot="10800000">
                <a:off x="5818068" y="3170870"/>
                <a:ext cx="826116" cy="847722"/>
                <a:chOff x="5901683" y="3188159"/>
                <a:chExt cx="826116" cy="847722"/>
              </a:xfrm>
              <a:solidFill>
                <a:schemeClr val="bg1"/>
              </a:solidFill>
            </p:grpSpPr>
            <p:sp>
              <p:nvSpPr>
                <p:cNvPr id="44" name="Figura a mano libera: forma 43">
                  <a:extLst>
                    <a:ext uri="{FF2B5EF4-FFF2-40B4-BE49-F238E27FC236}">
                      <a16:creationId xmlns:a16="http://schemas.microsoft.com/office/drawing/2014/main" id="{501A3674-F834-D40D-9347-0A5A108793AE}"/>
                    </a:ext>
                  </a:extLst>
                </p:cNvPr>
                <p:cNvSpPr/>
                <p:nvPr/>
              </p:nvSpPr>
              <p:spPr>
                <a:xfrm rot="10800000">
                  <a:off x="5901683" y="3519406"/>
                  <a:ext cx="255573" cy="385393"/>
                </a:xfrm>
                <a:custGeom>
                  <a:avLst/>
                  <a:gdLst>
                    <a:gd name="connsiteX0" fmla="*/ 139865 w 189995"/>
                    <a:gd name="connsiteY0" fmla="*/ 217881 h 286502"/>
                    <a:gd name="connsiteX1" fmla="*/ 121374 w 189995"/>
                    <a:gd name="connsiteY1" fmla="*/ 265013 h 286502"/>
                    <a:gd name="connsiteX2" fmla="*/ 168506 w 189995"/>
                    <a:gd name="connsiteY2" fmla="*/ 283505 h 286502"/>
                    <a:gd name="connsiteX3" fmla="*/ 186997 w 189995"/>
                    <a:gd name="connsiteY3" fmla="*/ 236373 h 286502"/>
                    <a:gd name="connsiteX4" fmla="*/ 168506 w 189995"/>
                    <a:gd name="connsiteY4" fmla="*/ 217881 h 286502"/>
                    <a:gd name="connsiteX5" fmla="*/ 168506 w 189995"/>
                    <a:gd name="connsiteY5" fmla="*/ 121893 h 286502"/>
                    <a:gd name="connsiteX6" fmla="*/ 111225 w 189995"/>
                    <a:gd name="connsiteY6" fmla="*/ 121893 h 286502"/>
                    <a:gd name="connsiteX7" fmla="*/ 111225 w 189995"/>
                    <a:gd name="connsiteY7" fmla="*/ 68622 h 286502"/>
                    <a:gd name="connsiteX8" fmla="*/ 129717 w 189995"/>
                    <a:gd name="connsiteY8" fmla="*/ 21489 h 286502"/>
                    <a:gd name="connsiteX9" fmla="*/ 82585 w 189995"/>
                    <a:gd name="connsiteY9" fmla="*/ 2998 h 286502"/>
                    <a:gd name="connsiteX10" fmla="*/ 64093 w 189995"/>
                    <a:gd name="connsiteY10" fmla="*/ 50130 h 286502"/>
                    <a:gd name="connsiteX11" fmla="*/ 82585 w 189995"/>
                    <a:gd name="connsiteY11" fmla="*/ 68622 h 286502"/>
                    <a:gd name="connsiteX12" fmla="*/ 82585 w 189995"/>
                    <a:gd name="connsiteY12" fmla="*/ 121878 h 286502"/>
                    <a:gd name="connsiteX13" fmla="*/ 8377 w 189995"/>
                    <a:gd name="connsiteY13" fmla="*/ 121778 h 286502"/>
                    <a:gd name="connsiteX14" fmla="*/ 1432 w 189995"/>
                    <a:gd name="connsiteY14" fmla="*/ 145163 h 286502"/>
                    <a:gd name="connsiteX15" fmla="*/ 0 w 189995"/>
                    <a:gd name="connsiteY15" fmla="*/ 150418 h 286502"/>
                    <a:gd name="connsiteX16" fmla="*/ 139865 w 189995"/>
                    <a:gd name="connsiteY16" fmla="*/ 150547 h 286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89995" h="286502">
                      <a:moveTo>
                        <a:pt x="139865" y="217881"/>
                      </a:moveTo>
                      <a:cubicBezTo>
                        <a:pt x="121745" y="225790"/>
                        <a:pt x="113465" y="246891"/>
                        <a:pt x="121374" y="265013"/>
                      </a:cubicBezTo>
                      <a:cubicBezTo>
                        <a:pt x="129283" y="283134"/>
                        <a:pt x="150385" y="291414"/>
                        <a:pt x="168506" y="283505"/>
                      </a:cubicBezTo>
                      <a:cubicBezTo>
                        <a:pt x="186626" y="275595"/>
                        <a:pt x="194906" y="254493"/>
                        <a:pt x="186997" y="236373"/>
                      </a:cubicBezTo>
                      <a:cubicBezTo>
                        <a:pt x="183386" y="228097"/>
                        <a:pt x="176781" y="221492"/>
                        <a:pt x="168506" y="217881"/>
                      </a:cubicBezTo>
                      <a:lnTo>
                        <a:pt x="168506" y="121893"/>
                      </a:lnTo>
                      <a:lnTo>
                        <a:pt x="111225" y="121893"/>
                      </a:lnTo>
                      <a:lnTo>
                        <a:pt x="111225" y="68622"/>
                      </a:lnTo>
                      <a:cubicBezTo>
                        <a:pt x="129346" y="60712"/>
                        <a:pt x="137626" y="39612"/>
                        <a:pt x="129717" y="21489"/>
                      </a:cubicBezTo>
                      <a:cubicBezTo>
                        <a:pt x="121808" y="3369"/>
                        <a:pt x="100705" y="-4911"/>
                        <a:pt x="82585" y="2998"/>
                      </a:cubicBezTo>
                      <a:cubicBezTo>
                        <a:pt x="64464" y="10907"/>
                        <a:pt x="56184" y="32009"/>
                        <a:pt x="64093" y="50130"/>
                      </a:cubicBezTo>
                      <a:cubicBezTo>
                        <a:pt x="67704" y="58406"/>
                        <a:pt x="74309" y="65010"/>
                        <a:pt x="82585" y="68622"/>
                      </a:cubicBezTo>
                      <a:lnTo>
                        <a:pt x="82585" y="121878"/>
                      </a:lnTo>
                      <a:lnTo>
                        <a:pt x="8377" y="121778"/>
                      </a:lnTo>
                      <a:cubicBezTo>
                        <a:pt x="5628" y="129439"/>
                        <a:pt x="3580" y="137101"/>
                        <a:pt x="1432" y="145163"/>
                      </a:cubicBezTo>
                      <a:cubicBezTo>
                        <a:pt x="974" y="146910"/>
                        <a:pt x="487" y="148671"/>
                        <a:pt x="0" y="150418"/>
                      </a:cubicBezTo>
                      <a:lnTo>
                        <a:pt x="139865" y="150547"/>
                      </a:lnTo>
                      <a:close/>
                    </a:path>
                  </a:pathLst>
                </a:custGeom>
                <a:grpFill/>
                <a:ln w="14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46" name="Figura a mano libera: forma 45">
                  <a:extLst>
                    <a:ext uri="{FF2B5EF4-FFF2-40B4-BE49-F238E27FC236}">
                      <a16:creationId xmlns:a16="http://schemas.microsoft.com/office/drawing/2014/main" id="{D7D4E222-ABBC-B8B0-20B4-420E5D78AF56}"/>
                    </a:ext>
                  </a:extLst>
                </p:cNvPr>
                <p:cNvSpPr/>
                <p:nvPr/>
              </p:nvSpPr>
              <p:spPr>
                <a:xfrm>
                  <a:off x="6163701" y="3188159"/>
                  <a:ext cx="564098" cy="847722"/>
                </a:xfrm>
                <a:custGeom>
                  <a:avLst/>
                  <a:gdLst>
                    <a:gd name="connsiteX0" fmla="*/ 383563 w 419354"/>
                    <a:gd name="connsiteY0" fmla="*/ 401036 h 630201"/>
                    <a:gd name="connsiteX1" fmla="*/ 369959 w 419354"/>
                    <a:gd name="connsiteY1" fmla="*/ 403757 h 630201"/>
                    <a:gd name="connsiteX2" fmla="*/ 269001 w 419354"/>
                    <a:gd name="connsiteY2" fmla="*/ 302456 h 630201"/>
                    <a:gd name="connsiteX3" fmla="*/ 269001 w 419354"/>
                    <a:gd name="connsiteY3" fmla="*/ 136199 h 630201"/>
                    <a:gd name="connsiteX4" fmla="*/ 354922 w 419354"/>
                    <a:gd name="connsiteY4" fmla="*/ 136199 h 630201"/>
                    <a:gd name="connsiteX5" fmla="*/ 354922 w 419354"/>
                    <a:gd name="connsiteY5" fmla="*/ 203503 h 630201"/>
                    <a:gd name="connsiteX6" fmla="*/ 336431 w 419354"/>
                    <a:gd name="connsiteY6" fmla="*/ 250635 h 630201"/>
                    <a:gd name="connsiteX7" fmla="*/ 383563 w 419354"/>
                    <a:gd name="connsiteY7" fmla="*/ 269127 h 630201"/>
                    <a:gd name="connsiteX8" fmla="*/ 402054 w 419354"/>
                    <a:gd name="connsiteY8" fmla="*/ 221995 h 630201"/>
                    <a:gd name="connsiteX9" fmla="*/ 383563 w 419354"/>
                    <a:gd name="connsiteY9" fmla="*/ 203503 h 630201"/>
                    <a:gd name="connsiteX10" fmla="*/ 383563 w 419354"/>
                    <a:gd name="connsiteY10" fmla="*/ 107544 h 630201"/>
                    <a:gd name="connsiteX11" fmla="*/ 269001 w 419354"/>
                    <a:gd name="connsiteY11" fmla="*/ 107544 h 630201"/>
                    <a:gd name="connsiteX12" fmla="*/ 269001 w 419354"/>
                    <a:gd name="connsiteY12" fmla="*/ 68622 h 630201"/>
                    <a:gd name="connsiteX13" fmla="*/ 287493 w 419354"/>
                    <a:gd name="connsiteY13" fmla="*/ 21489 h 630201"/>
                    <a:gd name="connsiteX14" fmla="*/ 240361 w 419354"/>
                    <a:gd name="connsiteY14" fmla="*/ 2998 h 630201"/>
                    <a:gd name="connsiteX15" fmla="*/ 221869 w 419354"/>
                    <a:gd name="connsiteY15" fmla="*/ 50130 h 630201"/>
                    <a:gd name="connsiteX16" fmla="*/ 240361 w 419354"/>
                    <a:gd name="connsiteY16" fmla="*/ 68622 h 630201"/>
                    <a:gd name="connsiteX17" fmla="*/ 240361 w 419354"/>
                    <a:gd name="connsiteY17" fmla="*/ 313783 h 630201"/>
                    <a:gd name="connsiteX18" fmla="*/ 287618 w 419354"/>
                    <a:gd name="connsiteY18" fmla="*/ 362601 h 630201"/>
                    <a:gd name="connsiteX19" fmla="*/ 211721 w 419354"/>
                    <a:gd name="connsiteY19" fmla="*/ 438498 h 630201"/>
                    <a:gd name="connsiteX20" fmla="*/ 211721 w 419354"/>
                    <a:gd name="connsiteY20" fmla="*/ 508581 h 630201"/>
                    <a:gd name="connsiteX21" fmla="*/ 125355 w 419354"/>
                    <a:gd name="connsiteY21" fmla="*/ 508581 h 630201"/>
                    <a:gd name="connsiteX22" fmla="*/ 70137 w 419354"/>
                    <a:gd name="connsiteY22" fmla="*/ 443725 h 630201"/>
                    <a:gd name="connsiteX23" fmla="*/ 52428 w 419354"/>
                    <a:gd name="connsiteY23" fmla="*/ 394782 h 630201"/>
                    <a:gd name="connsiteX24" fmla="*/ 3486 w 419354"/>
                    <a:gd name="connsiteY24" fmla="*/ 412489 h 630201"/>
                    <a:gd name="connsiteX25" fmla="*/ 21195 w 419354"/>
                    <a:gd name="connsiteY25" fmla="*/ 461433 h 630201"/>
                    <a:gd name="connsiteX26" fmla="*/ 48213 w 419354"/>
                    <a:gd name="connsiteY26" fmla="*/ 463100 h 630201"/>
                    <a:gd name="connsiteX27" fmla="*/ 111937 w 419354"/>
                    <a:gd name="connsiteY27" fmla="*/ 537235 h 630201"/>
                    <a:gd name="connsiteX28" fmla="*/ 211721 w 419354"/>
                    <a:gd name="connsiteY28" fmla="*/ 537235 h 630201"/>
                    <a:gd name="connsiteX29" fmla="*/ 211721 w 419354"/>
                    <a:gd name="connsiteY29" fmla="*/ 561580 h 630201"/>
                    <a:gd name="connsiteX30" fmla="*/ 193229 w 419354"/>
                    <a:gd name="connsiteY30" fmla="*/ 608712 h 630201"/>
                    <a:gd name="connsiteX31" fmla="*/ 240361 w 419354"/>
                    <a:gd name="connsiteY31" fmla="*/ 627203 h 630201"/>
                    <a:gd name="connsiteX32" fmla="*/ 258853 w 419354"/>
                    <a:gd name="connsiteY32" fmla="*/ 580071 h 630201"/>
                    <a:gd name="connsiteX33" fmla="*/ 240361 w 419354"/>
                    <a:gd name="connsiteY33" fmla="*/ 561580 h 630201"/>
                    <a:gd name="connsiteX34" fmla="*/ 240361 w 419354"/>
                    <a:gd name="connsiteY34" fmla="*/ 449796 h 630201"/>
                    <a:gd name="connsiteX35" fmla="*/ 307666 w 419354"/>
                    <a:gd name="connsiteY35" fmla="*/ 382491 h 630201"/>
                    <a:gd name="connsiteX36" fmla="*/ 349896 w 419354"/>
                    <a:gd name="connsiteY36" fmla="*/ 425022 h 630201"/>
                    <a:gd name="connsiteX37" fmla="*/ 371902 w 419354"/>
                    <a:gd name="connsiteY37" fmla="*/ 470485 h 630201"/>
                    <a:gd name="connsiteX38" fmla="*/ 417364 w 419354"/>
                    <a:gd name="connsiteY38" fmla="*/ 448479 h 630201"/>
                    <a:gd name="connsiteX39" fmla="*/ 395358 w 419354"/>
                    <a:gd name="connsiteY39" fmla="*/ 403017 h 630201"/>
                    <a:gd name="connsiteX40" fmla="*/ 383563 w 419354"/>
                    <a:gd name="connsiteY40" fmla="*/ 401036 h 63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19354" h="630201">
                      <a:moveTo>
                        <a:pt x="383563" y="401036"/>
                      </a:moveTo>
                      <a:cubicBezTo>
                        <a:pt x="378893" y="401040"/>
                        <a:pt x="374270" y="401965"/>
                        <a:pt x="369959" y="403757"/>
                      </a:cubicBezTo>
                      <a:lnTo>
                        <a:pt x="269001" y="302456"/>
                      </a:lnTo>
                      <a:lnTo>
                        <a:pt x="269001" y="136199"/>
                      </a:lnTo>
                      <a:lnTo>
                        <a:pt x="354922" y="136199"/>
                      </a:lnTo>
                      <a:lnTo>
                        <a:pt x="354922" y="203503"/>
                      </a:lnTo>
                      <a:cubicBezTo>
                        <a:pt x="336802" y="211412"/>
                        <a:pt x="328522" y="232513"/>
                        <a:pt x="336431" y="250635"/>
                      </a:cubicBezTo>
                      <a:cubicBezTo>
                        <a:pt x="344340" y="268756"/>
                        <a:pt x="365442" y="277036"/>
                        <a:pt x="383563" y="269127"/>
                      </a:cubicBezTo>
                      <a:cubicBezTo>
                        <a:pt x="401684" y="261218"/>
                        <a:pt x="409964" y="240116"/>
                        <a:pt x="402054" y="221995"/>
                      </a:cubicBezTo>
                      <a:cubicBezTo>
                        <a:pt x="398443" y="213719"/>
                        <a:pt x="391838" y="207115"/>
                        <a:pt x="383563" y="203503"/>
                      </a:cubicBezTo>
                      <a:lnTo>
                        <a:pt x="383563" y="107544"/>
                      </a:lnTo>
                      <a:lnTo>
                        <a:pt x="269001" y="107544"/>
                      </a:lnTo>
                      <a:lnTo>
                        <a:pt x="269001" y="68622"/>
                      </a:lnTo>
                      <a:cubicBezTo>
                        <a:pt x="287122" y="60712"/>
                        <a:pt x="295402" y="39612"/>
                        <a:pt x="287493" y="21489"/>
                      </a:cubicBezTo>
                      <a:cubicBezTo>
                        <a:pt x="279584" y="3369"/>
                        <a:pt x="258482" y="-4911"/>
                        <a:pt x="240361" y="2998"/>
                      </a:cubicBezTo>
                      <a:cubicBezTo>
                        <a:pt x="222240" y="10907"/>
                        <a:pt x="213960" y="32009"/>
                        <a:pt x="221869" y="50130"/>
                      </a:cubicBezTo>
                      <a:cubicBezTo>
                        <a:pt x="225481" y="58406"/>
                        <a:pt x="232085" y="65010"/>
                        <a:pt x="240361" y="68622"/>
                      </a:cubicBezTo>
                      <a:lnTo>
                        <a:pt x="240361" y="313783"/>
                      </a:lnTo>
                      <a:lnTo>
                        <a:pt x="287618" y="362601"/>
                      </a:lnTo>
                      <a:lnTo>
                        <a:pt x="211721" y="438498"/>
                      </a:lnTo>
                      <a:lnTo>
                        <a:pt x="211721" y="508581"/>
                      </a:lnTo>
                      <a:lnTo>
                        <a:pt x="125355" y="508581"/>
                      </a:lnTo>
                      <a:lnTo>
                        <a:pt x="70137" y="443725"/>
                      </a:lnTo>
                      <a:cubicBezTo>
                        <a:pt x="78762" y="425320"/>
                        <a:pt x="70834" y="403407"/>
                        <a:pt x="52428" y="394782"/>
                      </a:cubicBezTo>
                      <a:cubicBezTo>
                        <a:pt x="34024" y="386157"/>
                        <a:pt x="12111" y="394085"/>
                        <a:pt x="3486" y="412489"/>
                      </a:cubicBezTo>
                      <a:cubicBezTo>
                        <a:pt x="-5139" y="430895"/>
                        <a:pt x="2790" y="452806"/>
                        <a:pt x="21195" y="461433"/>
                      </a:cubicBezTo>
                      <a:cubicBezTo>
                        <a:pt x="29662" y="465400"/>
                        <a:pt x="39321" y="465997"/>
                        <a:pt x="48213" y="463100"/>
                      </a:cubicBezTo>
                      <a:lnTo>
                        <a:pt x="111937" y="537235"/>
                      </a:lnTo>
                      <a:lnTo>
                        <a:pt x="211721" y="537235"/>
                      </a:lnTo>
                      <a:lnTo>
                        <a:pt x="211721" y="561580"/>
                      </a:lnTo>
                      <a:cubicBezTo>
                        <a:pt x="193600" y="569489"/>
                        <a:pt x="185320" y="590590"/>
                        <a:pt x="193229" y="608712"/>
                      </a:cubicBezTo>
                      <a:cubicBezTo>
                        <a:pt x="201138" y="626832"/>
                        <a:pt x="222240" y="635112"/>
                        <a:pt x="240361" y="627203"/>
                      </a:cubicBezTo>
                      <a:cubicBezTo>
                        <a:pt x="258482" y="619294"/>
                        <a:pt x="266762" y="598192"/>
                        <a:pt x="258853" y="580071"/>
                      </a:cubicBezTo>
                      <a:cubicBezTo>
                        <a:pt x="255241" y="571796"/>
                        <a:pt x="248637" y="565191"/>
                        <a:pt x="240361" y="561580"/>
                      </a:cubicBezTo>
                      <a:lnTo>
                        <a:pt x="240361" y="449796"/>
                      </a:lnTo>
                      <a:lnTo>
                        <a:pt x="307666" y="382491"/>
                      </a:lnTo>
                      <a:lnTo>
                        <a:pt x="349896" y="425022"/>
                      </a:lnTo>
                      <a:cubicBezTo>
                        <a:pt x="343419" y="443653"/>
                        <a:pt x="353271" y="464008"/>
                        <a:pt x="371902" y="470485"/>
                      </a:cubicBezTo>
                      <a:cubicBezTo>
                        <a:pt x="390532" y="476962"/>
                        <a:pt x="410887" y="467109"/>
                        <a:pt x="417364" y="448479"/>
                      </a:cubicBezTo>
                      <a:cubicBezTo>
                        <a:pt x="423841" y="429848"/>
                        <a:pt x="413989" y="409494"/>
                        <a:pt x="395358" y="403017"/>
                      </a:cubicBezTo>
                      <a:cubicBezTo>
                        <a:pt x="391565" y="401698"/>
                        <a:pt x="387578" y="401029"/>
                        <a:pt x="383563" y="401036"/>
                      </a:cubicBezTo>
                      <a:close/>
                    </a:path>
                  </a:pathLst>
                </a:custGeom>
                <a:grpFill/>
                <a:ln w="14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  <p:sp>
            <p:nvSpPr>
              <p:cNvPr id="42" name="Rettangolo con angoli arrotondati 41">
                <a:extLst>
                  <a:ext uri="{FF2B5EF4-FFF2-40B4-BE49-F238E27FC236}">
                    <a16:creationId xmlns:a16="http://schemas.microsoft.com/office/drawing/2014/main" id="{89542AE7-0001-B5DB-2EAB-61B63C777397}"/>
                  </a:ext>
                </a:extLst>
              </p:cNvPr>
              <p:cNvSpPr/>
              <p:nvPr/>
            </p:nvSpPr>
            <p:spPr>
              <a:xfrm>
                <a:off x="6012662" y="3298178"/>
                <a:ext cx="558926" cy="555471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200" dirty="0"/>
                  <a:t>Ai</a:t>
                </a:r>
              </a:p>
            </p:txBody>
          </p:sp>
        </p:grpSp>
      </p:grpSp>
      <p:grpSp>
        <p:nvGrpSpPr>
          <p:cNvPr id="35" name="Segnaposto contenuto 20">
            <a:extLst>
              <a:ext uri="{FF2B5EF4-FFF2-40B4-BE49-F238E27FC236}">
                <a16:creationId xmlns:a16="http://schemas.microsoft.com/office/drawing/2014/main" id="{05816002-652F-DB52-B54A-91A2935AC898}"/>
              </a:ext>
            </a:extLst>
          </p:cNvPr>
          <p:cNvGrpSpPr/>
          <p:nvPr/>
        </p:nvGrpSpPr>
        <p:grpSpPr>
          <a:xfrm>
            <a:off x="5909896" y="4380833"/>
            <a:ext cx="3512351" cy="1910146"/>
            <a:chOff x="5934095" y="4384714"/>
            <a:chExt cx="3512351" cy="1910146"/>
          </a:xfrm>
        </p:grpSpPr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6B919B79-9572-1B26-9FC9-C33E2956713F}"/>
                </a:ext>
              </a:extLst>
            </p:cNvPr>
            <p:cNvSpPr/>
            <p:nvPr/>
          </p:nvSpPr>
          <p:spPr>
            <a:xfrm>
              <a:off x="6255467" y="4492775"/>
              <a:ext cx="3190785" cy="1585100"/>
            </a:xfrm>
            <a:custGeom>
              <a:avLst/>
              <a:gdLst>
                <a:gd name="connsiteX0" fmla="*/ 0 w 3190785"/>
                <a:gd name="connsiteY0" fmla="*/ 1585101 h 1585100"/>
                <a:gd name="connsiteX1" fmla="*/ 3190786 w 3190785"/>
                <a:gd name="connsiteY1" fmla="*/ 1585101 h 1585100"/>
                <a:gd name="connsiteX2" fmla="*/ 3190786 w 3190785"/>
                <a:gd name="connsiteY2" fmla="*/ 0 h 1585100"/>
                <a:gd name="connsiteX3" fmla="*/ 0 w 3190785"/>
                <a:gd name="connsiteY3" fmla="*/ 0 h 158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785" h="1585100">
                  <a:moveTo>
                    <a:pt x="0" y="1585101"/>
                  </a:moveTo>
                  <a:lnTo>
                    <a:pt x="3190786" y="1585101"/>
                  </a:lnTo>
                  <a:lnTo>
                    <a:pt x="31907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144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39" name="Segnaposto contenuto 20">
              <a:extLst>
                <a:ext uri="{FF2B5EF4-FFF2-40B4-BE49-F238E27FC236}">
                  <a16:creationId xmlns:a16="http://schemas.microsoft.com/office/drawing/2014/main" id="{D0A0A3FE-0D06-B673-C156-43984B2550C6}"/>
                </a:ext>
              </a:extLst>
            </p:cNvPr>
            <p:cNvGrpSpPr/>
            <p:nvPr/>
          </p:nvGrpSpPr>
          <p:grpSpPr>
            <a:xfrm>
              <a:off x="6404452" y="6077876"/>
              <a:ext cx="2946906" cy="216984"/>
              <a:chOff x="6404452" y="6077876"/>
              <a:chExt cx="2946906" cy="216984"/>
            </a:xfrm>
            <a:solidFill>
              <a:srgbClr val="000000"/>
            </a:solidFill>
          </p:grpSpPr>
          <p:grpSp>
            <p:nvGrpSpPr>
              <p:cNvPr id="40" name="Segnaposto contenuto 20">
                <a:extLst>
                  <a:ext uri="{FF2B5EF4-FFF2-40B4-BE49-F238E27FC236}">
                    <a16:creationId xmlns:a16="http://schemas.microsoft.com/office/drawing/2014/main" id="{81749AA0-56FE-0C72-36AA-116467282F86}"/>
                  </a:ext>
                </a:extLst>
              </p:cNvPr>
              <p:cNvGrpSpPr/>
              <p:nvPr/>
            </p:nvGrpSpPr>
            <p:grpSpPr>
              <a:xfrm>
                <a:off x="6404452" y="6077876"/>
                <a:ext cx="216774" cy="105360"/>
                <a:chOff x="6404452" y="6077876"/>
                <a:chExt cx="216774" cy="105360"/>
              </a:xfrm>
              <a:solidFill>
                <a:srgbClr val="000000"/>
              </a:solidFill>
            </p:grpSpPr>
            <p:sp>
              <p:nvSpPr>
                <p:cNvPr id="45" name="Figura a mano libera: forma 44">
                  <a:extLst>
                    <a:ext uri="{FF2B5EF4-FFF2-40B4-BE49-F238E27FC236}">
                      <a16:creationId xmlns:a16="http://schemas.microsoft.com/office/drawing/2014/main" id="{5F5799C9-BAC7-2072-53FC-8BF8743BCC48}"/>
                    </a:ext>
                  </a:extLst>
                </p:cNvPr>
                <p:cNvSpPr/>
                <p:nvPr/>
              </p:nvSpPr>
              <p:spPr>
                <a:xfrm>
                  <a:off x="6512281" y="6077876"/>
                  <a:ext cx="7147" cy="25017"/>
                </a:xfrm>
                <a:custGeom>
                  <a:avLst/>
                  <a:gdLst>
                    <a:gd name="connsiteX0" fmla="*/ 108 w 7147"/>
                    <a:gd name="connsiteY0" fmla="*/ 256 h 25017"/>
                    <a:gd name="connsiteX1" fmla="*/ 108 w 7147"/>
                    <a:gd name="connsiteY1" fmla="*/ 25274 h 2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7" h="25017">
                      <a:moveTo>
                        <a:pt x="108" y="256"/>
                      </a:moveTo>
                      <a:lnTo>
                        <a:pt x="108" y="25274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47" name="Segnaposto contenuto 20">
                  <a:extLst>
                    <a:ext uri="{FF2B5EF4-FFF2-40B4-BE49-F238E27FC236}">
                      <a16:creationId xmlns:a16="http://schemas.microsoft.com/office/drawing/2014/main" id="{B57CE9CA-DE34-F41B-9724-99FC7DE880D7}"/>
                    </a:ext>
                  </a:extLst>
                </p:cNvPr>
                <p:cNvGrpSpPr/>
                <p:nvPr/>
              </p:nvGrpSpPr>
              <p:grpSpPr>
                <a:xfrm>
                  <a:off x="6404452" y="6129169"/>
                  <a:ext cx="216774" cy="54066"/>
                  <a:chOff x="6404452" y="6129169"/>
                  <a:chExt cx="216774" cy="54066"/>
                </a:xfrm>
                <a:solidFill>
                  <a:srgbClr val="000000"/>
                </a:solidFill>
              </p:grpSpPr>
              <p:sp>
                <p:nvSpPr>
                  <p:cNvPr id="48" name="Figura a mano libera: forma 47">
                    <a:extLst>
                      <a:ext uri="{FF2B5EF4-FFF2-40B4-BE49-F238E27FC236}">
                        <a16:creationId xmlns:a16="http://schemas.microsoft.com/office/drawing/2014/main" id="{8F7CD875-97CC-2E79-487F-B7112259CDBE}"/>
                      </a:ext>
                    </a:extLst>
                  </p:cNvPr>
                  <p:cNvSpPr/>
                  <p:nvPr/>
                </p:nvSpPr>
                <p:spPr>
                  <a:xfrm flipV="1">
                    <a:off x="6404452" y="6130107"/>
                    <a:ext cx="33505" cy="52112"/>
                  </a:xfrm>
                  <a:custGeom>
                    <a:avLst/>
                    <a:gdLst>
                      <a:gd name="connsiteX0" fmla="*/ -1930 w 33505"/>
                      <a:gd name="connsiteY0" fmla="*/ 50046 h 52112"/>
                      <a:gd name="connsiteX1" fmla="*/ 31576 w 33505"/>
                      <a:gd name="connsiteY1" fmla="*/ 50046 h 52112"/>
                      <a:gd name="connsiteX2" fmla="*/ 31576 w 33505"/>
                      <a:gd name="connsiteY2" fmla="*/ 47042 h 52112"/>
                      <a:gd name="connsiteX3" fmla="*/ 12656 w 33505"/>
                      <a:gd name="connsiteY3" fmla="*/ -2066 h 52112"/>
                      <a:gd name="connsiteX4" fmla="*/ 5296 w 33505"/>
                      <a:gd name="connsiteY4" fmla="*/ -2066 h 52112"/>
                      <a:gd name="connsiteX5" fmla="*/ 23099 w 33505"/>
                      <a:gd name="connsiteY5" fmla="*/ 44105 h 52112"/>
                      <a:gd name="connsiteX6" fmla="*/ -1930 w 33505"/>
                      <a:gd name="connsiteY6" fmla="*/ 44105 h 52112"/>
                      <a:gd name="connsiteX7" fmla="*/ -1930 w 33505"/>
                      <a:gd name="connsiteY7" fmla="*/ 50046 h 5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3505" h="52112">
                        <a:moveTo>
                          <a:pt x="-1930" y="50046"/>
                        </a:moveTo>
                        <a:lnTo>
                          <a:pt x="31576" y="50046"/>
                        </a:lnTo>
                        <a:lnTo>
                          <a:pt x="31576" y="47042"/>
                        </a:lnTo>
                        <a:lnTo>
                          <a:pt x="12656" y="-2066"/>
                        </a:lnTo>
                        <a:lnTo>
                          <a:pt x="5296" y="-2066"/>
                        </a:lnTo>
                        <a:lnTo>
                          <a:pt x="23099" y="44105"/>
                        </a:lnTo>
                        <a:lnTo>
                          <a:pt x="-1930" y="44105"/>
                        </a:lnTo>
                        <a:lnTo>
                          <a:pt x="-1930" y="500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49" name="Figura a mano libera: forma 48">
                    <a:extLst>
                      <a:ext uri="{FF2B5EF4-FFF2-40B4-BE49-F238E27FC236}">
                        <a16:creationId xmlns:a16="http://schemas.microsoft.com/office/drawing/2014/main" id="{E5E97934-BCC0-5DB3-2E53-EAE49FAC4FD5}"/>
                      </a:ext>
                    </a:extLst>
                  </p:cNvPr>
                  <p:cNvSpPr/>
                  <p:nvPr/>
                </p:nvSpPr>
                <p:spPr>
                  <a:xfrm flipV="1">
                    <a:off x="6449582" y="6130107"/>
                    <a:ext cx="33717" cy="53128"/>
                  </a:xfrm>
                  <a:custGeom>
                    <a:avLst/>
                    <a:gdLst>
                      <a:gd name="connsiteX0" fmla="*/ 298 w 33717"/>
                      <a:gd name="connsiteY0" fmla="*/ 51108 h 53128"/>
                      <a:gd name="connsiteX1" fmla="*/ 27974 w 33717"/>
                      <a:gd name="connsiteY1" fmla="*/ 51108 h 53128"/>
                      <a:gd name="connsiteX2" fmla="*/ 27974 w 33717"/>
                      <a:gd name="connsiteY2" fmla="*/ 45167 h 53128"/>
                      <a:gd name="connsiteX3" fmla="*/ 6754 w 33717"/>
                      <a:gd name="connsiteY3" fmla="*/ 45167 h 53128"/>
                      <a:gd name="connsiteX4" fmla="*/ 6754 w 33717"/>
                      <a:gd name="connsiteY4" fmla="*/ 32401 h 53128"/>
                      <a:gd name="connsiteX5" fmla="*/ 9814 w 33717"/>
                      <a:gd name="connsiteY5" fmla="*/ 33183 h 53128"/>
                      <a:gd name="connsiteX6" fmla="*/ 12896 w 33717"/>
                      <a:gd name="connsiteY6" fmla="*/ 33440 h 53128"/>
                      <a:gd name="connsiteX7" fmla="*/ 26712 w 33717"/>
                      <a:gd name="connsiteY7" fmla="*/ 28660 h 53128"/>
                      <a:gd name="connsiteX8" fmla="*/ 31816 w 33717"/>
                      <a:gd name="connsiteY8" fmla="*/ 15715 h 53128"/>
                      <a:gd name="connsiteX9" fmla="*/ 26578 w 33717"/>
                      <a:gd name="connsiteY9" fmla="*/ 2637 h 53128"/>
                      <a:gd name="connsiteX10" fmla="*/ 11813 w 33717"/>
                      <a:gd name="connsiteY10" fmla="*/ -2020 h 53128"/>
                      <a:gd name="connsiteX11" fmla="*/ 5123 w 33717"/>
                      <a:gd name="connsiteY11" fmla="*/ -1462 h 53128"/>
                      <a:gd name="connsiteX12" fmla="*/ -1902 w 33717"/>
                      <a:gd name="connsiteY12" fmla="*/ 214 h 53128"/>
                      <a:gd name="connsiteX13" fmla="*/ -1902 w 33717"/>
                      <a:gd name="connsiteY13" fmla="*/ 7306 h 53128"/>
                      <a:gd name="connsiteX14" fmla="*/ 4587 w 33717"/>
                      <a:gd name="connsiteY14" fmla="*/ 4759 h 53128"/>
                      <a:gd name="connsiteX15" fmla="*/ 11668 w 33717"/>
                      <a:gd name="connsiteY15" fmla="*/ 3921 h 53128"/>
                      <a:gd name="connsiteX16" fmla="*/ 21228 w 33717"/>
                      <a:gd name="connsiteY16" fmla="*/ 7093 h 53128"/>
                      <a:gd name="connsiteX17" fmla="*/ 24757 w 33717"/>
                      <a:gd name="connsiteY17" fmla="*/ 15715 h 53128"/>
                      <a:gd name="connsiteX18" fmla="*/ 21228 w 33717"/>
                      <a:gd name="connsiteY18" fmla="*/ 24326 h 53128"/>
                      <a:gd name="connsiteX19" fmla="*/ 11668 w 33717"/>
                      <a:gd name="connsiteY19" fmla="*/ 27509 h 53128"/>
                      <a:gd name="connsiteX20" fmla="*/ 6028 w 33717"/>
                      <a:gd name="connsiteY20" fmla="*/ 26884 h 53128"/>
                      <a:gd name="connsiteX21" fmla="*/ 298 w 33717"/>
                      <a:gd name="connsiteY21" fmla="*/ 24929 h 53128"/>
                      <a:gd name="connsiteX22" fmla="*/ 298 w 33717"/>
                      <a:gd name="connsiteY22" fmla="*/ 51108 h 53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3717" h="53128">
                        <a:moveTo>
                          <a:pt x="298" y="51108"/>
                        </a:moveTo>
                        <a:lnTo>
                          <a:pt x="27974" y="51108"/>
                        </a:lnTo>
                        <a:lnTo>
                          <a:pt x="27974" y="45167"/>
                        </a:lnTo>
                        <a:lnTo>
                          <a:pt x="6754" y="45167"/>
                        </a:lnTo>
                        <a:lnTo>
                          <a:pt x="6754" y="32401"/>
                        </a:lnTo>
                        <a:cubicBezTo>
                          <a:pt x="7774" y="32751"/>
                          <a:pt x="8794" y="33012"/>
                          <a:pt x="9814" y="33183"/>
                        </a:cubicBezTo>
                        <a:cubicBezTo>
                          <a:pt x="10841" y="33354"/>
                          <a:pt x="11869" y="33440"/>
                          <a:pt x="12896" y="33440"/>
                        </a:cubicBezTo>
                        <a:cubicBezTo>
                          <a:pt x="18711" y="33440"/>
                          <a:pt x="23316" y="31846"/>
                          <a:pt x="26712" y="28660"/>
                        </a:cubicBezTo>
                        <a:cubicBezTo>
                          <a:pt x="30114" y="25473"/>
                          <a:pt x="31816" y="21158"/>
                          <a:pt x="31816" y="15715"/>
                        </a:cubicBezTo>
                        <a:cubicBezTo>
                          <a:pt x="31816" y="10109"/>
                          <a:pt x="30070" y="5749"/>
                          <a:pt x="26578" y="2637"/>
                        </a:cubicBezTo>
                        <a:cubicBezTo>
                          <a:pt x="23086" y="-468"/>
                          <a:pt x="18164" y="-2020"/>
                          <a:pt x="11813" y="-2020"/>
                        </a:cubicBezTo>
                        <a:cubicBezTo>
                          <a:pt x="9624" y="-2020"/>
                          <a:pt x="7394" y="-1834"/>
                          <a:pt x="5123" y="-1462"/>
                        </a:cubicBezTo>
                        <a:cubicBezTo>
                          <a:pt x="2860" y="-1089"/>
                          <a:pt x="518" y="-531"/>
                          <a:pt x="-1902" y="214"/>
                        </a:cubicBezTo>
                        <a:lnTo>
                          <a:pt x="-1902" y="7306"/>
                        </a:lnTo>
                        <a:cubicBezTo>
                          <a:pt x="190" y="6166"/>
                          <a:pt x="2353" y="5318"/>
                          <a:pt x="4587" y="4759"/>
                        </a:cubicBezTo>
                        <a:cubicBezTo>
                          <a:pt x="6821" y="4201"/>
                          <a:pt x="9181" y="3921"/>
                          <a:pt x="11668" y="3921"/>
                        </a:cubicBezTo>
                        <a:cubicBezTo>
                          <a:pt x="15696" y="3921"/>
                          <a:pt x="18883" y="4979"/>
                          <a:pt x="21228" y="7093"/>
                        </a:cubicBezTo>
                        <a:cubicBezTo>
                          <a:pt x="23581" y="9208"/>
                          <a:pt x="24757" y="12082"/>
                          <a:pt x="24757" y="15715"/>
                        </a:cubicBezTo>
                        <a:cubicBezTo>
                          <a:pt x="24757" y="19341"/>
                          <a:pt x="23581" y="22212"/>
                          <a:pt x="21228" y="24326"/>
                        </a:cubicBezTo>
                        <a:cubicBezTo>
                          <a:pt x="18883" y="26448"/>
                          <a:pt x="15696" y="27509"/>
                          <a:pt x="11668" y="27509"/>
                        </a:cubicBezTo>
                        <a:cubicBezTo>
                          <a:pt x="9784" y="27509"/>
                          <a:pt x="7904" y="27301"/>
                          <a:pt x="6028" y="26884"/>
                        </a:cubicBezTo>
                        <a:cubicBezTo>
                          <a:pt x="4159" y="26467"/>
                          <a:pt x="2249" y="25815"/>
                          <a:pt x="298" y="24929"/>
                        </a:cubicBezTo>
                        <a:lnTo>
                          <a:pt x="298" y="51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52" name="Figura a mano libera: forma 51">
                    <a:extLst>
                      <a:ext uri="{FF2B5EF4-FFF2-40B4-BE49-F238E27FC236}">
                        <a16:creationId xmlns:a16="http://schemas.microsoft.com/office/drawing/2014/main" id="{DC4CB797-71BD-0A90-25EF-91B6347FEE16}"/>
                      </a:ext>
                    </a:extLst>
                  </p:cNvPr>
                  <p:cNvSpPr/>
                  <p:nvPr/>
                </p:nvSpPr>
                <p:spPr>
                  <a:xfrm flipV="1">
                    <a:off x="6494254" y="6129169"/>
                    <a:ext cx="36018" cy="54066"/>
                  </a:xfrm>
                  <a:custGeom>
                    <a:avLst/>
                    <a:gdLst>
                      <a:gd name="connsiteX0" fmla="*/ 16077 w 36018"/>
                      <a:gd name="connsiteY0" fmla="*/ 46420 h 54066"/>
                      <a:gd name="connsiteX1" fmla="*/ 7891 w 36018"/>
                      <a:gd name="connsiteY1" fmla="*/ 41059 h 54066"/>
                      <a:gd name="connsiteX2" fmla="*/ 5154 w 36018"/>
                      <a:gd name="connsiteY2" fmla="*/ 24954 h 54066"/>
                      <a:gd name="connsiteX3" fmla="*/ 7891 w 36018"/>
                      <a:gd name="connsiteY3" fmla="*/ 8883 h 54066"/>
                      <a:gd name="connsiteX4" fmla="*/ 16077 w 36018"/>
                      <a:gd name="connsiteY4" fmla="*/ 3522 h 54066"/>
                      <a:gd name="connsiteX5" fmla="*/ 24297 w 36018"/>
                      <a:gd name="connsiteY5" fmla="*/ 8883 h 54066"/>
                      <a:gd name="connsiteX6" fmla="*/ 27044 w 36018"/>
                      <a:gd name="connsiteY6" fmla="*/ 24954 h 54066"/>
                      <a:gd name="connsiteX7" fmla="*/ 24297 w 36018"/>
                      <a:gd name="connsiteY7" fmla="*/ 41059 h 54066"/>
                      <a:gd name="connsiteX8" fmla="*/ 16077 w 36018"/>
                      <a:gd name="connsiteY8" fmla="*/ 46420 h 54066"/>
                      <a:gd name="connsiteX9" fmla="*/ 16077 w 36018"/>
                      <a:gd name="connsiteY9" fmla="*/ 52004 h 54066"/>
                      <a:gd name="connsiteX10" fmla="*/ 29468 w 36018"/>
                      <a:gd name="connsiteY10" fmla="*/ 45069 h 54066"/>
                      <a:gd name="connsiteX11" fmla="*/ 34092 w 36018"/>
                      <a:gd name="connsiteY11" fmla="*/ 24954 h 54066"/>
                      <a:gd name="connsiteX12" fmla="*/ 29468 w 36018"/>
                      <a:gd name="connsiteY12" fmla="*/ 4862 h 54066"/>
                      <a:gd name="connsiteX13" fmla="*/ 16077 w 36018"/>
                      <a:gd name="connsiteY13" fmla="*/ -2062 h 54066"/>
                      <a:gd name="connsiteX14" fmla="*/ 2697 w 36018"/>
                      <a:gd name="connsiteY14" fmla="*/ 4862 h 54066"/>
                      <a:gd name="connsiteX15" fmla="*/ -1927 w 36018"/>
                      <a:gd name="connsiteY15" fmla="*/ 24954 h 54066"/>
                      <a:gd name="connsiteX16" fmla="*/ 2697 w 36018"/>
                      <a:gd name="connsiteY16" fmla="*/ 45069 h 54066"/>
                      <a:gd name="connsiteX17" fmla="*/ 16077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077" y="46420"/>
                        </a:moveTo>
                        <a:cubicBezTo>
                          <a:pt x="12451" y="46420"/>
                          <a:pt x="9722" y="44633"/>
                          <a:pt x="7891" y="41059"/>
                        </a:cubicBezTo>
                        <a:cubicBezTo>
                          <a:pt x="6066" y="37493"/>
                          <a:pt x="5154" y="32124"/>
                          <a:pt x="5154" y="24954"/>
                        </a:cubicBezTo>
                        <a:cubicBezTo>
                          <a:pt x="5154" y="17814"/>
                          <a:pt x="6066" y="12457"/>
                          <a:pt x="7891" y="8883"/>
                        </a:cubicBezTo>
                        <a:cubicBezTo>
                          <a:pt x="9722" y="5309"/>
                          <a:pt x="12451" y="3522"/>
                          <a:pt x="16077" y="3522"/>
                        </a:cubicBezTo>
                        <a:cubicBezTo>
                          <a:pt x="19733" y="3522"/>
                          <a:pt x="22473" y="5309"/>
                          <a:pt x="24297" y="8883"/>
                        </a:cubicBezTo>
                        <a:cubicBezTo>
                          <a:pt x="26129" y="12457"/>
                          <a:pt x="27044" y="17814"/>
                          <a:pt x="27044" y="24954"/>
                        </a:cubicBezTo>
                        <a:cubicBezTo>
                          <a:pt x="27044" y="32124"/>
                          <a:pt x="26129" y="37493"/>
                          <a:pt x="24297" y="41059"/>
                        </a:cubicBezTo>
                        <a:cubicBezTo>
                          <a:pt x="22473" y="44633"/>
                          <a:pt x="19733" y="46420"/>
                          <a:pt x="16077" y="46420"/>
                        </a:cubicBezTo>
                        <a:close/>
                        <a:moveTo>
                          <a:pt x="16077" y="52004"/>
                        </a:moveTo>
                        <a:cubicBezTo>
                          <a:pt x="21922" y="52004"/>
                          <a:pt x="26385" y="49692"/>
                          <a:pt x="29468" y="45069"/>
                        </a:cubicBezTo>
                        <a:cubicBezTo>
                          <a:pt x="32550" y="40452"/>
                          <a:pt x="34092" y="33748"/>
                          <a:pt x="34092" y="24954"/>
                        </a:cubicBezTo>
                        <a:cubicBezTo>
                          <a:pt x="34092" y="16183"/>
                          <a:pt x="32550" y="9486"/>
                          <a:pt x="29468" y="4862"/>
                        </a:cubicBezTo>
                        <a:cubicBezTo>
                          <a:pt x="26385" y="246"/>
                          <a:pt x="21922" y="-2062"/>
                          <a:pt x="16077" y="-2062"/>
                        </a:cubicBezTo>
                        <a:cubicBezTo>
                          <a:pt x="10240" y="-2062"/>
                          <a:pt x="5780" y="246"/>
                          <a:pt x="2697" y="4862"/>
                        </a:cubicBezTo>
                        <a:cubicBezTo>
                          <a:pt x="-385" y="9486"/>
                          <a:pt x="-1927" y="16183"/>
                          <a:pt x="-1927" y="24954"/>
                        </a:cubicBezTo>
                        <a:cubicBezTo>
                          <a:pt x="-1927" y="33748"/>
                          <a:pt x="-385" y="40452"/>
                          <a:pt x="2697" y="45069"/>
                        </a:cubicBezTo>
                        <a:cubicBezTo>
                          <a:pt x="5780" y="49692"/>
                          <a:pt x="10240" y="52004"/>
                          <a:pt x="16077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53" name="Figura a mano libera: forma 52">
                    <a:extLst>
                      <a:ext uri="{FF2B5EF4-FFF2-40B4-BE49-F238E27FC236}">
                        <a16:creationId xmlns:a16="http://schemas.microsoft.com/office/drawing/2014/main" id="{320714D8-2145-A106-0612-F98B97C99BCE}"/>
                      </a:ext>
                    </a:extLst>
                  </p:cNvPr>
                  <p:cNvSpPr/>
                  <p:nvPr/>
                </p:nvSpPr>
                <p:spPr>
                  <a:xfrm flipV="1">
                    <a:off x="6539731" y="6129169"/>
                    <a:ext cx="36018" cy="54066"/>
                  </a:xfrm>
                  <a:custGeom>
                    <a:avLst/>
                    <a:gdLst>
                      <a:gd name="connsiteX0" fmla="*/ 16083 w 36018"/>
                      <a:gd name="connsiteY0" fmla="*/ 46420 h 54066"/>
                      <a:gd name="connsiteX1" fmla="*/ 7897 w 36018"/>
                      <a:gd name="connsiteY1" fmla="*/ 41059 h 54066"/>
                      <a:gd name="connsiteX2" fmla="*/ 5161 w 36018"/>
                      <a:gd name="connsiteY2" fmla="*/ 24954 h 54066"/>
                      <a:gd name="connsiteX3" fmla="*/ 7897 w 36018"/>
                      <a:gd name="connsiteY3" fmla="*/ 8883 h 54066"/>
                      <a:gd name="connsiteX4" fmla="*/ 16083 w 36018"/>
                      <a:gd name="connsiteY4" fmla="*/ 3522 h 54066"/>
                      <a:gd name="connsiteX5" fmla="*/ 24303 w 36018"/>
                      <a:gd name="connsiteY5" fmla="*/ 8883 h 54066"/>
                      <a:gd name="connsiteX6" fmla="*/ 27051 w 36018"/>
                      <a:gd name="connsiteY6" fmla="*/ 24954 h 54066"/>
                      <a:gd name="connsiteX7" fmla="*/ 24303 w 36018"/>
                      <a:gd name="connsiteY7" fmla="*/ 41059 h 54066"/>
                      <a:gd name="connsiteX8" fmla="*/ 16083 w 36018"/>
                      <a:gd name="connsiteY8" fmla="*/ 46420 h 54066"/>
                      <a:gd name="connsiteX9" fmla="*/ 16083 w 36018"/>
                      <a:gd name="connsiteY9" fmla="*/ 52004 h 54066"/>
                      <a:gd name="connsiteX10" fmla="*/ 29474 w 36018"/>
                      <a:gd name="connsiteY10" fmla="*/ 45069 h 54066"/>
                      <a:gd name="connsiteX11" fmla="*/ 34098 w 36018"/>
                      <a:gd name="connsiteY11" fmla="*/ 24954 h 54066"/>
                      <a:gd name="connsiteX12" fmla="*/ 29474 w 36018"/>
                      <a:gd name="connsiteY12" fmla="*/ 4862 h 54066"/>
                      <a:gd name="connsiteX13" fmla="*/ 16083 w 36018"/>
                      <a:gd name="connsiteY13" fmla="*/ -2062 h 54066"/>
                      <a:gd name="connsiteX14" fmla="*/ 2704 w 36018"/>
                      <a:gd name="connsiteY14" fmla="*/ 4862 h 54066"/>
                      <a:gd name="connsiteX15" fmla="*/ -1920 w 36018"/>
                      <a:gd name="connsiteY15" fmla="*/ 24954 h 54066"/>
                      <a:gd name="connsiteX16" fmla="*/ 2704 w 36018"/>
                      <a:gd name="connsiteY16" fmla="*/ 45069 h 54066"/>
                      <a:gd name="connsiteX17" fmla="*/ 16083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083" y="46420"/>
                        </a:moveTo>
                        <a:cubicBezTo>
                          <a:pt x="12457" y="46420"/>
                          <a:pt x="9728" y="44633"/>
                          <a:pt x="7897" y="41059"/>
                        </a:cubicBezTo>
                        <a:cubicBezTo>
                          <a:pt x="6073" y="37493"/>
                          <a:pt x="5161" y="32124"/>
                          <a:pt x="5161" y="24954"/>
                        </a:cubicBezTo>
                        <a:cubicBezTo>
                          <a:pt x="5161" y="17814"/>
                          <a:pt x="6073" y="12457"/>
                          <a:pt x="7897" y="8883"/>
                        </a:cubicBezTo>
                        <a:cubicBezTo>
                          <a:pt x="9728" y="5309"/>
                          <a:pt x="12457" y="3522"/>
                          <a:pt x="16083" y="3522"/>
                        </a:cubicBezTo>
                        <a:cubicBezTo>
                          <a:pt x="19739" y="3522"/>
                          <a:pt x="22479" y="5309"/>
                          <a:pt x="24303" y="8883"/>
                        </a:cubicBezTo>
                        <a:cubicBezTo>
                          <a:pt x="26135" y="12457"/>
                          <a:pt x="27051" y="17814"/>
                          <a:pt x="27051" y="24954"/>
                        </a:cubicBezTo>
                        <a:cubicBezTo>
                          <a:pt x="27051" y="32124"/>
                          <a:pt x="26135" y="37493"/>
                          <a:pt x="24303" y="41059"/>
                        </a:cubicBezTo>
                        <a:cubicBezTo>
                          <a:pt x="22479" y="44633"/>
                          <a:pt x="19739" y="46420"/>
                          <a:pt x="16083" y="46420"/>
                        </a:cubicBezTo>
                        <a:close/>
                        <a:moveTo>
                          <a:pt x="16083" y="52004"/>
                        </a:moveTo>
                        <a:cubicBezTo>
                          <a:pt x="21928" y="52004"/>
                          <a:pt x="26392" y="49692"/>
                          <a:pt x="29474" y="45069"/>
                        </a:cubicBezTo>
                        <a:cubicBezTo>
                          <a:pt x="32557" y="40452"/>
                          <a:pt x="34098" y="33748"/>
                          <a:pt x="34098" y="24954"/>
                        </a:cubicBezTo>
                        <a:cubicBezTo>
                          <a:pt x="34098" y="16183"/>
                          <a:pt x="32557" y="9486"/>
                          <a:pt x="29474" y="4862"/>
                        </a:cubicBezTo>
                        <a:cubicBezTo>
                          <a:pt x="26392" y="246"/>
                          <a:pt x="21928" y="-2062"/>
                          <a:pt x="16083" y="-2062"/>
                        </a:cubicBezTo>
                        <a:cubicBezTo>
                          <a:pt x="10246" y="-2062"/>
                          <a:pt x="5786" y="246"/>
                          <a:pt x="2704" y="4862"/>
                        </a:cubicBezTo>
                        <a:cubicBezTo>
                          <a:pt x="-379" y="9486"/>
                          <a:pt x="-1920" y="16183"/>
                          <a:pt x="-1920" y="24954"/>
                        </a:cubicBezTo>
                        <a:cubicBezTo>
                          <a:pt x="-1920" y="33748"/>
                          <a:pt x="-379" y="40452"/>
                          <a:pt x="2704" y="45069"/>
                        </a:cubicBezTo>
                        <a:cubicBezTo>
                          <a:pt x="5786" y="49692"/>
                          <a:pt x="10246" y="52004"/>
                          <a:pt x="16083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54" name="Figura a mano libera: forma 53">
                    <a:extLst>
                      <a:ext uri="{FF2B5EF4-FFF2-40B4-BE49-F238E27FC236}">
                        <a16:creationId xmlns:a16="http://schemas.microsoft.com/office/drawing/2014/main" id="{DC88BA93-5DF6-444B-8091-F49370053DEB}"/>
                      </a:ext>
                    </a:extLst>
                  </p:cNvPr>
                  <p:cNvSpPr/>
                  <p:nvPr/>
                </p:nvSpPr>
                <p:spPr>
                  <a:xfrm flipV="1">
                    <a:off x="6585207" y="6129169"/>
                    <a:ext cx="36018" cy="54066"/>
                  </a:xfrm>
                  <a:custGeom>
                    <a:avLst/>
                    <a:gdLst>
                      <a:gd name="connsiteX0" fmla="*/ 16090 w 36018"/>
                      <a:gd name="connsiteY0" fmla="*/ 46420 h 54066"/>
                      <a:gd name="connsiteX1" fmla="*/ 7903 w 36018"/>
                      <a:gd name="connsiteY1" fmla="*/ 41059 h 54066"/>
                      <a:gd name="connsiteX2" fmla="*/ 5167 w 36018"/>
                      <a:gd name="connsiteY2" fmla="*/ 24954 h 54066"/>
                      <a:gd name="connsiteX3" fmla="*/ 7903 w 36018"/>
                      <a:gd name="connsiteY3" fmla="*/ 8883 h 54066"/>
                      <a:gd name="connsiteX4" fmla="*/ 16090 w 36018"/>
                      <a:gd name="connsiteY4" fmla="*/ 3522 h 54066"/>
                      <a:gd name="connsiteX5" fmla="*/ 24310 w 36018"/>
                      <a:gd name="connsiteY5" fmla="*/ 8883 h 54066"/>
                      <a:gd name="connsiteX6" fmla="*/ 27057 w 36018"/>
                      <a:gd name="connsiteY6" fmla="*/ 24954 h 54066"/>
                      <a:gd name="connsiteX7" fmla="*/ 24310 w 36018"/>
                      <a:gd name="connsiteY7" fmla="*/ 41059 h 54066"/>
                      <a:gd name="connsiteX8" fmla="*/ 16090 w 36018"/>
                      <a:gd name="connsiteY8" fmla="*/ 46420 h 54066"/>
                      <a:gd name="connsiteX9" fmla="*/ 16090 w 36018"/>
                      <a:gd name="connsiteY9" fmla="*/ 52004 h 54066"/>
                      <a:gd name="connsiteX10" fmla="*/ 29481 w 36018"/>
                      <a:gd name="connsiteY10" fmla="*/ 45069 h 54066"/>
                      <a:gd name="connsiteX11" fmla="*/ 34104 w 36018"/>
                      <a:gd name="connsiteY11" fmla="*/ 24954 h 54066"/>
                      <a:gd name="connsiteX12" fmla="*/ 29481 w 36018"/>
                      <a:gd name="connsiteY12" fmla="*/ 4862 h 54066"/>
                      <a:gd name="connsiteX13" fmla="*/ 16090 w 36018"/>
                      <a:gd name="connsiteY13" fmla="*/ -2062 h 54066"/>
                      <a:gd name="connsiteX14" fmla="*/ 2710 w 36018"/>
                      <a:gd name="connsiteY14" fmla="*/ 4862 h 54066"/>
                      <a:gd name="connsiteX15" fmla="*/ -1914 w 36018"/>
                      <a:gd name="connsiteY15" fmla="*/ 24954 h 54066"/>
                      <a:gd name="connsiteX16" fmla="*/ 2710 w 36018"/>
                      <a:gd name="connsiteY16" fmla="*/ 45069 h 54066"/>
                      <a:gd name="connsiteX17" fmla="*/ 16090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090" y="46420"/>
                        </a:moveTo>
                        <a:cubicBezTo>
                          <a:pt x="12464" y="46420"/>
                          <a:pt x="9735" y="44633"/>
                          <a:pt x="7903" y="41059"/>
                        </a:cubicBezTo>
                        <a:cubicBezTo>
                          <a:pt x="6079" y="37493"/>
                          <a:pt x="5167" y="32124"/>
                          <a:pt x="5167" y="24954"/>
                        </a:cubicBezTo>
                        <a:cubicBezTo>
                          <a:pt x="5167" y="17814"/>
                          <a:pt x="6079" y="12457"/>
                          <a:pt x="7903" y="8883"/>
                        </a:cubicBezTo>
                        <a:cubicBezTo>
                          <a:pt x="9735" y="5309"/>
                          <a:pt x="12464" y="3522"/>
                          <a:pt x="16090" y="3522"/>
                        </a:cubicBezTo>
                        <a:cubicBezTo>
                          <a:pt x="19745" y="3522"/>
                          <a:pt x="22486" y="5309"/>
                          <a:pt x="24310" y="8883"/>
                        </a:cubicBezTo>
                        <a:cubicBezTo>
                          <a:pt x="26141" y="12457"/>
                          <a:pt x="27057" y="17814"/>
                          <a:pt x="27057" y="24954"/>
                        </a:cubicBezTo>
                        <a:cubicBezTo>
                          <a:pt x="27057" y="32124"/>
                          <a:pt x="26141" y="37493"/>
                          <a:pt x="24310" y="41059"/>
                        </a:cubicBezTo>
                        <a:cubicBezTo>
                          <a:pt x="22486" y="44633"/>
                          <a:pt x="19745" y="46420"/>
                          <a:pt x="16090" y="46420"/>
                        </a:cubicBezTo>
                        <a:close/>
                        <a:moveTo>
                          <a:pt x="16090" y="52004"/>
                        </a:moveTo>
                        <a:cubicBezTo>
                          <a:pt x="21935" y="52004"/>
                          <a:pt x="26398" y="49692"/>
                          <a:pt x="29481" y="45069"/>
                        </a:cubicBezTo>
                        <a:cubicBezTo>
                          <a:pt x="32563" y="40452"/>
                          <a:pt x="34104" y="33748"/>
                          <a:pt x="34104" y="24954"/>
                        </a:cubicBezTo>
                        <a:cubicBezTo>
                          <a:pt x="34104" y="16183"/>
                          <a:pt x="32563" y="9486"/>
                          <a:pt x="29481" y="4862"/>
                        </a:cubicBezTo>
                        <a:cubicBezTo>
                          <a:pt x="26398" y="246"/>
                          <a:pt x="21935" y="-2062"/>
                          <a:pt x="16090" y="-2062"/>
                        </a:cubicBezTo>
                        <a:cubicBezTo>
                          <a:pt x="10252" y="-2062"/>
                          <a:pt x="5792" y="246"/>
                          <a:pt x="2710" y="4862"/>
                        </a:cubicBezTo>
                        <a:cubicBezTo>
                          <a:pt x="-373" y="9486"/>
                          <a:pt x="-1914" y="16183"/>
                          <a:pt x="-1914" y="24954"/>
                        </a:cubicBezTo>
                        <a:cubicBezTo>
                          <a:pt x="-1914" y="33748"/>
                          <a:pt x="-373" y="40452"/>
                          <a:pt x="2710" y="45069"/>
                        </a:cubicBezTo>
                        <a:cubicBezTo>
                          <a:pt x="5792" y="49692"/>
                          <a:pt x="10252" y="52004"/>
                          <a:pt x="16090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55" name="Segnaposto contenuto 20">
                <a:extLst>
                  <a:ext uri="{FF2B5EF4-FFF2-40B4-BE49-F238E27FC236}">
                    <a16:creationId xmlns:a16="http://schemas.microsoft.com/office/drawing/2014/main" id="{08F8EA12-A38C-5B74-082B-6290FC4DD610}"/>
                  </a:ext>
                </a:extLst>
              </p:cNvPr>
              <p:cNvGrpSpPr/>
              <p:nvPr/>
            </p:nvGrpSpPr>
            <p:grpSpPr>
              <a:xfrm>
                <a:off x="6944911" y="6077876"/>
                <a:ext cx="217790" cy="105360"/>
                <a:chOff x="6944911" y="6077876"/>
                <a:chExt cx="217790" cy="105360"/>
              </a:xfrm>
              <a:solidFill>
                <a:srgbClr val="000000"/>
              </a:solidFill>
            </p:grpSpPr>
            <p:sp>
              <p:nvSpPr>
                <p:cNvPr id="56" name="Figura a mano libera: forma 55">
                  <a:extLst>
                    <a:ext uri="{FF2B5EF4-FFF2-40B4-BE49-F238E27FC236}">
                      <a16:creationId xmlns:a16="http://schemas.microsoft.com/office/drawing/2014/main" id="{4F562BEE-5001-B50E-B5C3-02AEE949BF8B}"/>
                    </a:ext>
                  </a:extLst>
                </p:cNvPr>
                <p:cNvSpPr/>
                <p:nvPr/>
              </p:nvSpPr>
              <p:spPr>
                <a:xfrm>
                  <a:off x="7053764" y="6077876"/>
                  <a:ext cx="7147" cy="25017"/>
                </a:xfrm>
                <a:custGeom>
                  <a:avLst/>
                  <a:gdLst>
                    <a:gd name="connsiteX0" fmla="*/ 184 w 7147"/>
                    <a:gd name="connsiteY0" fmla="*/ 256 h 25017"/>
                    <a:gd name="connsiteX1" fmla="*/ 184 w 7147"/>
                    <a:gd name="connsiteY1" fmla="*/ 25274 h 2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7" h="25017">
                      <a:moveTo>
                        <a:pt x="184" y="256"/>
                      </a:moveTo>
                      <a:lnTo>
                        <a:pt x="184" y="25274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57" name="Segnaposto contenuto 20">
                  <a:extLst>
                    <a:ext uri="{FF2B5EF4-FFF2-40B4-BE49-F238E27FC236}">
                      <a16:creationId xmlns:a16="http://schemas.microsoft.com/office/drawing/2014/main" id="{D9F2646D-4547-BE7A-C2CD-A48B28415B96}"/>
                    </a:ext>
                  </a:extLst>
                </p:cNvPr>
                <p:cNvGrpSpPr/>
                <p:nvPr/>
              </p:nvGrpSpPr>
              <p:grpSpPr>
                <a:xfrm>
                  <a:off x="6944911" y="6129169"/>
                  <a:ext cx="217790" cy="54066"/>
                  <a:chOff x="6944911" y="6129169"/>
                  <a:chExt cx="217790" cy="54066"/>
                </a:xfrm>
                <a:solidFill>
                  <a:srgbClr val="000000"/>
                </a:solidFill>
              </p:grpSpPr>
              <p:sp>
                <p:nvSpPr>
                  <p:cNvPr id="58" name="Figura a mano libera: forma 57">
                    <a:extLst>
                      <a:ext uri="{FF2B5EF4-FFF2-40B4-BE49-F238E27FC236}">
                        <a16:creationId xmlns:a16="http://schemas.microsoft.com/office/drawing/2014/main" id="{6ED93D3F-9A76-066D-CB30-FB4532586D26}"/>
                      </a:ext>
                    </a:extLst>
                  </p:cNvPr>
                  <p:cNvSpPr/>
                  <p:nvPr/>
                </p:nvSpPr>
                <p:spPr>
                  <a:xfrm flipV="1">
                    <a:off x="6944911" y="6129169"/>
                    <a:ext cx="35739" cy="54066"/>
                  </a:xfrm>
                  <a:custGeom>
                    <a:avLst/>
                    <a:gdLst>
                      <a:gd name="connsiteX0" fmla="*/ 16006 w 35739"/>
                      <a:gd name="connsiteY0" fmla="*/ 23703 h 54066"/>
                      <a:gd name="connsiteX1" fmla="*/ 8099 w 35739"/>
                      <a:gd name="connsiteY1" fmla="*/ 21012 h 54066"/>
                      <a:gd name="connsiteX2" fmla="*/ 5229 w 35739"/>
                      <a:gd name="connsiteY2" fmla="*/ 13618 h 54066"/>
                      <a:gd name="connsiteX3" fmla="*/ 8099 w 35739"/>
                      <a:gd name="connsiteY3" fmla="*/ 6214 h 54066"/>
                      <a:gd name="connsiteX4" fmla="*/ 16006 w 35739"/>
                      <a:gd name="connsiteY4" fmla="*/ 3522 h 54066"/>
                      <a:gd name="connsiteX5" fmla="*/ 23925 w 35739"/>
                      <a:gd name="connsiteY5" fmla="*/ 6225 h 54066"/>
                      <a:gd name="connsiteX6" fmla="*/ 26829 w 35739"/>
                      <a:gd name="connsiteY6" fmla="*/ 13618 h 54066"/>
                      <a:gd name="connsiteX7" fmla="*/ 23947 w 35739"/>
                      <a:gd name="connsiteY7" fmla="*/ 21012 h 54066"/>
                      <a:gd name="connsiteX8" fmla="*/ 16006 w 35739"/>
                      <a:gd name="connsiteY8" fmla="*/ 23703 h 54066"/>
                      <a:gd name="connsiteX9" fmla="*/ 8959 w 35739"/>
                      <a:gd name="connsiteY9" fmla="*/ 26697 h 54066"/>
                      <a:gd name="connsiteX10" fmla="*/ 1890 w 35739"/>
                      <a:gd name="connsiteY10" fmla="*/ 30918 h 54066"/>
                      <a:gd name="connsiteX11" fmla="*/ -635 w 35739"/>
                      <a:gd name="connsiteY11" fmla="*/ 38502 h 54066"/>
                      <a:gd name="connsiteX12" fmla="*/ 3811 w 35739"/>
                      <a:gd name="connsiteY12" fmla="*/ 48375 h 54066"/>
                      <a:gd name="connsiteX13" fmla="*/ 16006 w 35739"/>
                      <a:gd name="connsiteY13" fmla="*/ 52004 h 54066"/>
                      <a:gd name="connsiteX14" fmla="*/ 28225 w 35739"/>
                      <a:gd name="connsiteY14" fmla="*/ 48375 h 54066"/>
                      <a:gd name="connsiteX15" fmla="*/ 32659 w 35739"/>
                      <a:gd name="connsiteY15" fmla="*/ 38502 h 54066"/>
                      <a:gd name="connsiteX16" fmla="*/ 30123 w 35739"/>
                      <a:gd name="connsiteY16" fmla="*/ 30918 h 54066"/>
                      <a:gd name="connsiteX17" fmla="*/ 23098 w 35739"/>
                      <a:gd name="connsiteY17" fmla="*/ 26697 h 54066"/>
                      <a:gd name="connsiteX18" fmla="*/ 31028 w 35739"/>
                      <a:gd name="connsiteY18" fmla="*/ 22051 h 54066"/>
                      <a:gd name="connsiteX19" fmla="*/ 33876 w 35739"/>
                      <a:gd name="connsiteY19" fmla="*/ 13618 h 54066"/>
                      <a:gd name="connsiteX20" fmla="*/ 29252 w 35739"/>
                      <a:gd name="connsiteY20" fmla="*/ 1981 h 54066"/>
                      <a:gd name="connsiteX21" fmla="*/ 16006 w 35739"/>
                      <a:gd name="connsiteY21" fmla="*/ -2062 h 54066"/>
                      <a:gd name="connsiteX22" fmla="*/ 2761 w 35739"/>
                      <a:gd name="connsiteY22" fmla="*/ 1981 h 54066"/>
                      <a:gd name="connsiteX23" fmla="*/ -1863 w 35739"/>
                      <a:gd name="connsiteY23" fmla="*/ 13618 h 54066"/>
                      <a:gd name="connsiteX24" fmla="*/ 996 w 35739"/>
                      <a:gd name="connsiteY24" fmla="*/ 22051 h 54066"/>
                      <a:gd name="connsiteX25" fmla="*/ 8959 w 35739"/>
                      <a:gd name="connsiteY25" fmla="*/ 26697 h 54066"/>
                      <a:gd name="connsiteX26" fmla="*/ 6379 w 35739"/>
                      <a:gd name="connsiteY26" fmla="*/ 37832 h 54066"/>
                      <a:gd name="connsiteX27" fmla="*/ 8903 w 35739"/>
                      <a:gd name="connsiteY27" fmla="*/ 31521 h 54066"/>
                      <a:gd name="connsiteX28" fmla="*/ 16006 w 35739"/>
                      <a:gd name="connsiteY28" fmla="*/ 29254 h 54066"/>
                      <a:gd name="connsiteX29" fmla="*/ 23110 w 35739"/>
                      <a:gd name="connsiteY29" fmla="*/ 31521 h 54066"/>
                      <a:gd name="connsiteX30" fmla="*/ 25678 w 35739"/>
                      <a:gd name="connsiteY30" fmla="*/ 37832 h 54066"/>
                      <a:gd name="connsiteX31" fmla="*/ 23110 w 35739"/>
                      <a:gd name="connsiteY31" fmla="*/ 44153 h 54066"/>
                      <a:gd name="connsiteX32" fmla="*/ 16006 w 35739"/>
                      <a:gd name="connsiteY32" fmla="*/ 46420 h 54066"/>
                      <a:gd name="connsiteX33" fmla="*/ 8903 w 35739"/>
                      <a:gd name="connsiteY33" fmla="*/ 44153 h 54066"/>
                      <a:gd name="connsiteX34" fmla="*/ 6379 w 35739"/>
                      <a:gd name="connsiteY34" fmla="*/ 37832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5739" h="54066">
                        <a:moveTo>
                          <a:pt x="16006" y="23703"/>
                        </a:moveTo>
                        <a:cubicBezTo>
                          <a:pt x="12656" y="23703"/>
                          <a:pt x="10020" y="22806"/>
                          <a:pt x="8099" y="21012"/>
                        </a:cubicBezTo>
                        <a:cubicBezTo>
                          <a:pt x="6186" y="19217"/>
                          <a:pt x="5229" y="16753"/>
                          <a:pt x="5229" y="13618"/>
                        </a:cubicBezTo>
                        <a:cubicBezTo>
                          <a:pt x="5229" y="10476"/>
                          <a:pt x="6186" y="8008"/>
                          <a:pt x="8099" y="6214"/>
                        </a:cubicBezTo>
                        <a:cubicBezTo>
                          <a:pt x="10020" y="4419"/>
                          <a:pt x="12656" y="3522"/>
                          <a:pt x="16006" y="3522"/>
                        </a:cubicBezTo>
                        <a:cubicBezTo>
                          <a:pt x="19357" y="3522"/>
                          <a:pt x="21996" y="4423"/>
                          <a:pt x="23925" y="6225"/>
                        </a:cubicBezTo>
                        <a:cubicBezTo>
                          <a:pt x="25861" y="8034"/>
                          <a:pt x="26829" y="10499"/>
                          <a:pt x="26829" y="13618"/>
                        </a:cubicBezTo>
                        <a:cubicBezTo>
                          <a:pt x="26829" y="16753"/>
                          <a:pt x="25868" y="19217"/>
                          <a:pt x="23947" y="21012"/>
                        </a:cubicBezTo>
                        <a:cubicBezTo>
                          <a:pt x="22034" y="22806"/>
                          <a:pt x="19387" y="23703"/>
                          <a:pt x="16006" y="23703"/>
                        </a:cubicBezTo>
                        <a:close/>
                        <a:moveTo>
                          <a:pt x="8959" y="26697"/>
                        </a:moveTo>
                        <a:cubicBezTo>
                          <a:pt x="5936" y="27441"/>
                          <a:pt x="3580" y="28848"/>
                          <a:pt x="1890" y="30918"/>
                        </a:cubicBezTo>
                        <a:cubicBezTo>
                          <a:pt x="207" y="32996"/>
                          <a:pt x="-635" y="35523"/>
                          <a:pt x="-635" y="38502"/>
                        </a:cubicBezTo>
                        <a:cubicBezTo>
                          <a:pt x="-635" y="42664"/>
                          <a:pt x="847" y="45955"/>
                          <a:pt x="3811" y="48375"/>
                        </a:cubicBezTo>
                        <a:cubicBezTo>
                          <a:pt x="6781" y="50794"/>
                          <a:pt x="10847" y="52004"/>
                          <a:pt x="16006" y="52004"/>
                        </a:cubicBezTo>
                        <a:cubicBezTo>
                          <a:pt x="21196" y="52004"/>
                          <a:pt x="25269" y="50794"/>
                          <a:pt x="28225" y="48375"/>
                        </a:cubicBezTo>
                        <a:cubicBezTo>
                          <a:pt x="31181" y="45955"/>
                          <a:pt x="32659" y="42664"/>
                          <a:pt x="32659" y="38502"/>
                        </a:cubicBezTo>
                        <a:cubicBezTo>
                          <a:pt x="32659" y="35523"/>
                          <a:pt x="31814" y="32996"/>
                          <a:pt x="30123" y="30918"/>
                        </a:cubicBezTo>
                        <a:cubicBezTo>
                          <a:pt x="28441" y="28848"/>
                          <a:pt x="26099" y="27441"/>
                          <a:pt x="23098" y="26697"/>
                        </a:cubicBezTo>
                        <a:cubicBezTo>
                          <a:pt x="26494" y="25907"/>
                          <a:pt x="29137" y="24359"/>
                          <a:pt x="31028" y="22051"/>
                        </a:cubicBezTo>
                        <a:cubicBezTo>
                          <a:pt x="32927" y="19750"/>
                          <a:pt x="33876" y="16939"/>
                          <a:pt x="33876" y="13618"/>
                        </a:cubicBezTo>
                        <a:cubicBezTo>
                          <a:pt x="33876" y="8563"/>
                          <a:pt x="32335" y="4684"/>
                          <a:pt x="29252" y="1981"/>
                        </a:cubicBezTo>
                        <a:cubicBezTo>
                          <a:pt x="26170" y="-715"/>
                          <a:pt x="21755" y="-2062"/>
                          <a:pt x="16006" y="-2062"/>
                        </a:cubicBezTo>
                        <a:cubicBezTo>
                          <a:pt x="10266" y="-2062"/>
                          <a:pt x="5851" y="-715"/>
                          <a:pt x="2761" y="1981"/>
                        </a:cubicBezTo>
                        <a:cubicBezTo>
                          <a:pt x="-322" y="4684"/>
                          <a:pt x="-1863" y="8563"/>
                          <a:pt x="-1863" y="13618"/>
                        </a:cubicBezTo>
                        <a:cubicBezTo>
                          <a:pt x="-1863" y="16939"/>
                          <a:pt x="-910" y="19750"/>
                          <a:pt x="996" y="22051"/>
                        </a:cubicBezTo>
                        <a:cubicBezTo>
                          <a:pt x="2910" y="24359"/>
                          <a:pt x="5564" y="25907"/>
                          <a:pt x="8959" y="26697"/>
                        </a:cubicBezTo>
                        <a:close/>
                        <a:moveTo>
                          <a:pt x="6379" y="37832"/>
                        </a:moveTo>
                        <a:cubicBezTo>
                          <a:pt x="6379" y="35136"/>
                          <a:pt x="7221" y="33033"/>
                          <a:pt x="8903" y="31521"/>
                        </a:cubicBezTo>
                        <a:cubicBezTo>
                          <a:pt x="10593" y="30010"/>
                          <a:pt x="12961" y="29254"/>
                          <a:pt x="16006" y="29254"/>
                        </a:cubicBezTo>
                        <a:cubicBezTo>
                          <a:pt x="19037" y="29254"/>
                          <a:pt x="21405" y="30010"/>
                          <a:pt x="23110" y="31521"/>
                        </a:cubicBezTo>
                        <a:cubicBezTo>
                          <a:pt x="24822" y="33033"/>
                          <a:pt x="25678" y="35136"/>
                          <a:pt x="25678" y="37832"/>
                        </a:cubicBezTo>
                        <a:cubicBezTo>
                          <a:pt x="25678" y="40534"/>
                          <a:pt x="24822" y="42641"/>
                          <a:pt x="23110" y="44153"/>
                        </a:cubicBezTo>
                        <a:cubicBezTo>
                          <a:pt x="21405" y="45664"/>
                          <a:pt x="19037" y="46420"/>
                          <a:pt x="16006" y="46420"/>
                        </a:cubicBezTo>
                        <a:cubicBezTo>
                          <a:pt x="12961" y="46420"/>
                          <a:pt x="10593" y="45664"/>
                          <a:pt x="8903" y="44153"/>
                        </a:cubicBezTo>
                        <a:cubicBezTo>
                          <a:pt x="7221" y="42641"/>
                          <a:pt x="6379" y="40534"/>
                          <a:pt x="6379" y="3783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59" name="Figura a mano libera: forma 58">
                    <a:extLst>
                      <a:ext uri="{FF2B5EF4-FFF2-40B4-BE49-F238E27FC236}">
                        <a16:creationId xmlns:a16="http://schemas.microsoft.com/office/drawing/2014/main" id="{C205A777-1CE2-40BC-FFC9-5FCF39CC7430}"/>
                      </a:ext>
                    </a:extLst>
                  </p:cNvPr>
                  <p:cNvSpPr/>
                  <p:nvPr/>
                </p:nvSpPr>
                <p:spPr>
                  <a:xfrm flipV="1">
                    <a:off x="6990254" y="6129169"/>
                    <a:ext cx="36018" cy="54066"/>
                  </a:xfrm>
                  <a:custGeom>
                    <a:avLst/>
                    <a:gdLst>
                      <a:gd name="connsiteX0" fmla="*/ 16146 w 36018"/>
                      <a:gd name="connsiteY0" fmla="*/ 46420 h 54066"/>
                      <a:gd name="connsiteX1" fmla="*/ 7960 w 36018"/>
                      <a:gd name="connsiteY1" fmla="*/ 41059 h 54066"/>
                      <a:gd name="connsiteX2" fmla="*/ 5224 w 36018"/>
                      <a:gd name="connsiteY2" fmla="*/ 24954 h 54066"/>
                      <a:gd name="connsiteX3" fmla="*/ 7960 w 36018"/>
                      <a:gd name="connsiteY3" fmla="*/ 8883 h 54066"/>
                      <a:gd name="connsiteX4" fmla="*/ 16146 w 36018"/>
                      <a:gd name="connsiteY4" fmla="*/ 3522 h 54066"/>
                      <a:gd name="connsiteX5" fmla="*/ 24366 w 36018"/>
                      <a:gd name="connsiteY5" fmla="*/ 8883 h 54066"/>
                      <a:gd name="connsiteX6" fmla="*/ 27114 w 36018"/>
                      <a:gd name="connsiteY6" fmla="*/ 24954 h 54066"/>
                      <a:gd name="connsiteX7" fmla="*/ 24366 w 36018"/>
                      <a:gd name="connsiteY7" fmla="*/ 41059 h 54066"/>
                      <a:gd name="connsiteX8" fmla="*/ 16146 w 36018"/>
                      <a:gd name="connsiteY8" fmla="*/ 46420 h 54066"/>
                      <a:gd name="connsiteX9" fmla="*/ 16146 w 36018"/>
                      <a:gd name="connsiteY9" fmla="*/ 52004 h 54066"/>
                      <a:gd name="connsiteX10" fmla="*/ 29537 w 36018"/>
                      <a:gd name="connsiteY10" fmla="*/ 45069 h 54066"/>
                      <a:gd name="connsiteX11" fmla="*/ 34161 w 36018"/>
                      <a:gd name="connsiteY11" fmla="*/ 24954 h 54066"/>
                      <a:gd name="connsiteX12" fmla="*/ 29537 w 36018"/>
                      <a:gd name="connsiteY12" fmla="*/ 4862 h 54066"/>
                      <a:gd name="connsiteX13" fmla="*/ 16146 w 36018"/>
                      <a:gd name="connsiteY13" fmla="*/ -2062 h 54066"/>
                      <a:gd name="connsiteX14" fmla="*/ 2767 w 36018"/>
                      <a:gd name="connsiteY14" fmla="*/ 4862 h 54066"/>
                      <a:gd name="connsiteX15" fmla="*/ -1857 w 36018"/>
                      <a:gd name="connsiteY15" fmla="*/ 24954 h 54066"/>
                      <a:gd name="connsiteX16" fmla="*/ 2767 w 36018"/>
                      <a:gd name="connsiteY16" fmla="*/ 45069 h 54066"/>
                      <a:gd name="connsiteX17" fmla="*/ 16146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146" y="46420"/>
                        </a:moveTo>
                        <a:cubicBezTo>
                          <a:pt x="12520" y="46420"/>
                          <a:pt x="9792" y="44633"/>
                          <a:pt x="7960" y="41059"/>
                        </a:cubicBezTo>
                        <a:cubicBezTo>
                          <a:pt x="6136" y="37493"/>
                          <a:pt x="5224" y="32124"/>
                          <a:pt x="5224" y="24954"/>
                        </a:cubicBezTo>
                        <a:cubicBezTo>
                          <a:pt x="5224" y="17814"/>
                          <a:pt x="6136" y="12457"/>
                          <a:pt x="7960" y="8883"/>
                        </a:cubicBezTo>
                        <a:cubicBezTo>
                          <a:pt x="9792" y="5309"/>
                          <a:pt x="12520" y="3522"/>
                          <a:pt x="16146" y="3522"/>
                        </a:cubicBezTo>
                        <a:cubicBezTo>
                          <a:pt x="19802" y="3522"/>
                          <a:pt x="22542" y="5309"/>
                          <a:pt x="24366" y="8883"/>
                        </a:cubicBezTo>
                        <a:cubicBezTo>
                          <a:pt x="26198" y="12457"/>
                          <a:pt x="27114" y="17814"/>
                          <a:pt x="27114" y="24954"/>
                        </a:cubicBezTo>
                        <a:cubicBezTo>
                          <a:pt x="27114" y="32124"/>
                          <a:pt x="26198" y="37493"/>
                          <a:pt x="24366" y="41059"/>
                        </a:cubicBezTo>
                        <a:cubicBezTo>
                          <a:pt x="22542" y="44633"/>
                          <a:pt x="19802" y="46420"/>
                          <a:pt x="16146" y="46420"/>
                        </a:cubicBezTo>
                        <a:close/>
                        <a:moveTo>
                          <a:pt x="16146" y="52004"/>
                        </a:moveTo>
                        <a:cubicBezTo>
                          <a:pt x="21991" y="52004"/>
                          <a:pt x="26455" y="49692"/>
                          <a:pt x="29537" y="45069"/>
                        </a:cubicBezTo>
                        <a:cubicBezTo>
                          <a:pt x="32620" y="40452"/>
                          <a:pt x="34161" y="33748"/>
                          <a:pt x="34161" y="24954"/>
                        </a:cubicBezTo>
                        <a:cubicBezTo>
                          <a:pt x="34161" y="16183"/>
                          <a:pt x="32620" y="9486"/>
                          <a:pt x="29537" y="4862"/>
                        </a:cubicBezTo>
                        <a:cubicBezTo>
                          <a:pt x="26455" y="246"/>
                          <a:pt x="21991" y="-2062"/>
                          <a:pt x="16146" y="-2062"/>
                        </a:cubicBezTo>
                        <a:cubicBezTo>
                          <a:pt x="10309" y="-2062"/>
                          <a:pt x="5849" y="246"/>
                          <a:pt x="2767" y="4862"/>
                        </a:cubicBezTo>
                        <a:cubicBezTo>
                          <a:pt x="-316" y="9486"/>
                          <a:pt x="-1857" y="16183"/>
                          <a:pt x="-1857" y="24954"/>
                        </a:cubicBezTo>
                        <a:cubicBezTo>
                          <a:pt x="-1857" y="33748"/>
                          <a:pt x="-316" y="40452"/>
                          <a:pt x="2767" y="45069"/>
                        </a:cubicBezTo>
                        <a:cubicBezTo>
                          <a:pt x="5849" y="49692"/>
                          <a:pt x="10309" y="52004"/>
                          <a:pt x="16146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60" name="Figura a mano libera: forma 59">
                    <a:extLst>
                      <a:ext uri="{FF2B5EF4-FFF2-40B4-BE49-F238E27FC236}">
                        <a16:creationId xmlns:a16="http://schemas.microsoft.com/office/drawing/2014/main" id="{DF42C890-9F63-2B70-607F-81B891B8F33F}"/>
                      </a:ext>
                    </a:extLst>
                  </p:cNvPr>
                  <p:cNvSpPr/>
                  <p:nvPr/>
                </p:nvSpPr>
                <p:spPr>
                  <a:xfrm flipV="1">
                    <a:off x="7035730" y="6129169"/>
                    <a:ext cx="36018" cy="54066"/>
                  </a:xfrm>
                  <a:custGeom>
                    <a:avLst/>
                    <a:gdLst>
                      <a:gd name="connsiteX0" fmla="*/ 16153 w 36018"/>
                      <a:gd name="connsiteY0" fmla="*/ 46420 h 54066"/>
                      <a:gd name="connsiteX1" fmla="*/ 7966 w 36018"/>
                      <a:gd name="connsiteY1" fmla="*/ 41059 h 54066"/>
                      <a:gd name="connsiteX2" fmla="*/ 5230 w 36018"/>
                      <a:gd name="connsiteY2" fmla="*/ 24954 h 54066"/>
                      <a:gd name="connsiteX3" fmla="*/ 7966 w 36018"/>
                      <a:gd name="connsiteY3" fmla="*/ 8883 h 54066"/>
                      <a:gd name="connsiteX4" fmla="*/ 16153 w 36018"/>
                      <a:gd name="connsiteY4" fmla="*/ 3522 h 54066"/>
                      <a:gd name="connsiteX5" fmla="*/ 24373 w 36018"/>
                      <a:gd name="connsiteY5" fmla="*/ 8883 h 54066"/>
                      <a:gd name="connsiteX6" fmla="*/ 27120 w 36018"/>
                      <a:gd name="connsiteY6" fmla="*/ 24954 h 54066"/>
                      <a:gd name="connsiteX7" fmla="*/ 24373 w 36018"/>
                      <a:gd name="connsiteY7" fmla="*/ 41059 h 54066"/>
                      <a:gd name="connsiteX8" fmla="*/ 16153 w 36018"/>
                      <a:gd name="connsiteY8" fmla="*/ 46420 h 54066"/>
                      <a:gd name="connsiteX9" fmla="*/ 16153 w 36018"/>
                      <a:gd name="connsiteY9" fmla="*/ 52004 h 54066"/>
                      <a:gd name="connsiteX10" fmla="*/ 29544 w 36018"/>
                      <a:gd name="connsiteY10" fmla="*/ 45069 h 54066"/>
                      <a:gd name="connsiteX11" fmla="*/ 34167 w 36018"/>
                      <a:gd name="connsiteY11" fmla="*/ 24954 h 54066"/>
                      <a:gd name="connsiteX12" fmla="*/ 29544 w 36018"/>
                      <a:gd name="connsiteY12" fmla="*/ 4862 h 54066"/>
                      <a:gd name="connsiteX13" fmla="*/ 16153 w 36018"/>
                      <a:gd name="connsiteY13" fmla="*/ -2062 h 54066"/>
                      <a:gd name="connsiteX14" fmla="*/ 2773 w 36018"/>
                      <a:gd name="connsiteY14" fmla="*/ 4862 h 54066"/>
                      <a:gd name="connsiteX15" fmla="*/ -1851 w 36018"/>
                      <a:gd name="connsiteY15" fmla="*/ 24954 h 54066"/>
                      <a:gd name="connsiteX16" fmla="*/ 2773 w 36018"/>
                      <a:gd name="connsiteY16" fmla="*/ 45069 h 54066"/>
                      <a:gd name="connsiteX17" fmla="*/ 16153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153" y="46420"/>
                        </a:moveTo>
                        <a:cubicBezTo>
                          <a:pt x="12527" y="46420"/>
                          <a:pt x="9798" y="44633"/>
                          <a:pt x="7966" y="41059"/>
                        </a:cubicBezTo>
                        <a:cubicBezTo>
                          <a:pt x="6142" y="37493"/>
                          <a:pt x="5230" y="32124"/>
                          <a:pt x="5230" y="24954"/>
                        </a:cubicBezTo>
                        <a:cubicBezTo>
                          <a:pt x="5230" y="17814"/>
                          <a:pt x="6142" y="12457"/>
                          <a:pt x="7966" y="8883"/>
                        </a:cubicBezTo>
                        <a:cubicBezTo>
                          <a:pt x="9798" y="5309"/>
                          <a:pt x="12527" y="3522"/>
                          <a:pt x="16153" y="3522"/>
                        </a:cubicBezTo>
                        <a:cubicBezTo>
                          <a:pt x="19809" y="3522"/>
                          <a:pt x="22549" y="5309"/>
                          <a:pt x="24373" y="8883"/>
                        </a:cubicBezTo>
                        <a:cubicBezTo>
                          <a:pt x="26204" y="12457"/>
                          <a:pt x="27120" y="17814"/>
                          <a:pt x="27120" y="24954"/>
                        </a:cubicBezTo>
                        <a:cubicBezTo>
                          <a:pt x="27120" y="32124"/>
                          <a:pt x="26204" y="37493"/>
                          <a:pt x="24373" y="41059"/>
                        </a:cubicBezTo>
                        <a:cubicBezTo>
                          <a:pt x="22549" y="44633"/>
                          <a:pt x="19809" y="46420"/>
                          <a:pt x="16153" y="46420"/>
                        </a:cubicBezTo>
                        <a:close/>
                        <a:moveTo>
                          <a:pt x="16153" y="52004"/>
                        </a:moveTo>
                        <a:cubicBezTo>
                          <a:pt x="21998" y="52004"/>
                          <a:pt x="26461" y="49692"/>
                          <a:pt x="29544" y="45069"/>
                        </a:cubicBezTo>
                        <a:cubicBezTo>
                          <a:pt x="32626" y="40452"/>
                          <a:pt x="34167" y="33748"/>
                          <a:pt x="34167" y="24954"/>
                        </a:cubicBezTo>
                        <a:cubicBezTo>
                          <a:pt x="34167" y="16183"/>
                          <a:pt x="32626" y="9486"/>
                          <a:pt x="29544" y="4862"/>
                        </a:cubicBezTo>
                        <a:cubicBezTo>
                          <a:pt x="26461" y="246"/>
                          <a:pt x="21998" y="-2062"/>
                          <a:pt x="16153" y="-2062"/>
                        </a:cubicBezTo>
                        <a:cubicBezTo>
                          <a:pt x="10315" y="-2062"/>
                          <a:pt x="5855" y="246"/>
                          <a:pt x="2773" y="4862"/>
                        </a:cubicBezTo>
                        <a:cubicBezTo>
                          <a:pt x="-310" y="9486"/>
                          <a:pt x="-1851" y="16183"/>
                          <a:pt x="-1851" y="24954"/>
                        </a:cubicBezTo>
                        <a:cubicBezTo>
                          <a:pt x="-1851" y="33748"/>
                          <a:pt x="-310" y="40452"/>
                          <a:pt x="2773" y="45069"/>
                        </a:cubicBezTo>
                        <a:cubicBezTo>
                          <a:pt x="5855" y="49692"/>
                          <a:pt x="10315" y="52004"/>
                          <a:pt x="16153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61" name="Figura a mano libera: forma 60">
                    <a:extLst>
                      <a:ext uri="{FF2B5EF4-FFF2-40B4-BE49-F238E27FC236}">
                        <a16:creationId xmlns:a16="http://schemas.microsoft.com/office/drawing/2014/main" id="{3BE5FEFA-8053-1F50-3ACA-FDC09BFF7AA4}"/>
                      </a:ext>
                    </a:extLst>
                  </p:cNvPr>
                  <p:cNvSpPr/>
                  <p:nvPr/>
                </p:nvSpPr>
                <p:spPr>
                  <a:xfrm flipV="1">
                    <a:off x="7081207" y="6129169"/>
                    <a:ext cx="36018" cy="54066"/>
                  </a:xfrm>
                  <a:custGeom>
                    <a:avLst/>
                    <a:gdLst>
                      <a:gd name="connsiteX0" fmla="*/ 16159 w 36018"/>
                      <a:gd name="connsiteY0" fmla="*/ 46420 h 54066"/>
                      <a:gd name="connsiteX1" fmla="*/ 7973 w 36018"/>
                      <a:gd name="connsiteY1" fmla="*/ 41059 h 54066"/>
                      <a:gd name="connsiteX2" fmla="*/ 5236 w 36018"/>
                      <a:gd name="connsiteY2" fmla="*/ 24954 h 54066"/>
                      <a:gd name="connsiteX3" fmla="*/ 7973 w 36018"/>
                      <a:gd name="connsiteY3" fmla="*/ 8883 h 54066"/>
                      <a:gd name="connsiteX4" fmla="*/ 16159 w 36018"/>
                      <a:gd name="connsiteY4" fmla="*/ 3522 h 54066"/>
                      <a:gd name="connsiteX5" fmla="*/ 24379 w 36018"/>
                      <a:gd name="connsiteY5" fmla="*/ 8883 h 54066"/>
                      <a:gd name="connsiteX6" fmla="*/ 27127 w 36018"/>
                      <a:gd name="connsiteY6" fmla="*/ 24954 h 54066"/>
                      <a:gd name="connsiteX7" fmla="*/ 24379 w 36018"/>
                      <a:gd name="connsiteY7" fmla="*/ 41059 h 54066"/>
                      <a:gd name="connsiteX8" fmla="*/ 16159 w 36018"/>
                      <a:gd name="connsiteY8" fmla="*/ 46420 h 54066"/>
                      <a:gd name="connsiteX9" fmla="*/ 16159 w 36018"/>
                      <a:gd name="connsiteY9" fmla="*/ 52004 h 54066"/>
                      <a:gd name="connsiteX10" fmla="*/ 29550 w 36018"/>
                      <a:gd name="connsiteY10" fmla="*/ 45069 h 54066"/>
                      <a:gd name="connsiteX11" fmla="*/ 34174 w 36018"/>
                      <a:gd name="connsiteY11" fmla="*/ 24954 h 54066"/>
                      <a:gd name="connsiteX12" fmla="*/ 29550 w 36018"/>
                      <a:gd name="connsiteY12" fmla="*/ 4862 h 54066"/>
                      <a:gd name="connsiteX13" fmla="*/ 16159 w 36018"/>
                      <a:gd name="connsiteY13" fmla="*/ -2062 h 54066"/>
                      <a:gd name="connsiteX14" fmla="*/ 2779 w 36018"/>
                      <a:gd name="connsiteY14" fmla="*/ 4862 h 54066"/>
                      <a:gd name="connsiteX15" fmla="*/ -1844 w 36018"/>
                      <a:gd name="connsiteY15" fmla="*/ 24954 h 54066"/>
                      <a:gd name="connsiteX16" fmla="*/ 2779 w 36018"/>
                      <a:gd name="connsiteY16" fmla="*/ 45069 h 54066"/>
                      <a:gd name="connsiteX17" fmla="*/ 16159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159" y="46420"/>
                        </a:moveTo>
                        <a:cubicBezTo>
                          <a:pt x="12533" y="46420"/>
                          <a:pt x="9804" y="44633"/>
                          <a:pt x="7973" y="41059"/>
                        </a:cubicBezTo>
                        <a:cubicBezTo>
                          <a:pt x="6148" y="37493"/>
                          <a:pt x="5236" y="32124"/>
                          <a:pt x="5236" y="24954"/>
                        </a:cubicBezTo>
                        <a:cubicBezTo>
                          <a:pt x="5236" y="17814"/>
                          <a:pt x="6148" y="12457"/>
                          <a:pt x="7973" y="8883"/>
                        </a:cubicBezTo>
                        <a:cubicBezTo>
                          <a:pt x="9804" y="5309"/>
                          <a:pt x="12533" y="3522"/>
                          <a:pt x="16159" y="3522"/>
                        </a:cubicBezTo>
                        <a:cubicBezTo>
                          <a:pt x="19815" y="3522"/>
                          <a:pt x="22555" y="5309"/>
                          <a:pt x="24379" y="8883"/>
                        </a:cubicBezTo>
                        <a:cubicBezTo>
                          <a:pt x="26211" y="12457"/>
                          <a:pt x="27127" y="17814"/>
                          <a:pt x="27127" y="24954"/>
                        </a:cubicBezTo>
                        <a:cubicBezTo>
                          <a:pt x="27127" y="32124"/>
                          <a:pt x="26211" y="37493"/>
                          <a:pt x="24379" y="41059"/>
                        </a:cubicBezTo>
                        <a:cubicBezTo>
                          <a:pt x="22555" y="44633"/>
                          <a:pt x="19815" y="46420"/>
                          <a:pt x="16159" y="46420"/>
                        </a:cubicBezTo>
                        <a:close/>
                        <a:moveTo>
                          <a:pt x="16159" y="52004"/>
                        </a:moveTo>
                        <a:cubicBezTo>
                          <a:pt x="22004" y="52004"/>
                          <a:pt x="26468" y="49692"/>
                          <a:pt x="29550" y="45069"/>
                        </a:cubicBezTo>
                        <a:cubicBezTo>
                          <a:pt x="32633" y="40452"/>
                          <a:pt x="34174" y="33748"/>
                          <a:pt x="34174" y="24954"/>
                        </a:cubicBezTo>
                        <a:cubicBezTo>
                          <a:pt x="34174" y="16183"/>
                          <a:pt x="32633" y="9486"/>
                          <a:pt x="29550" y="4862"/>
                        </a:cubicBezTo>
                        <a:cubicBezTo>
                          <a:pt x="26468" y="246"/>
                          <a:pt x="22004" y="-2062"/>
                          <a:pt x="16159" y="-2062"/>
                        </a:cubicBezTo>
                        <a:cubicBezTo>
                          <a:pt x="10322" y="-2062"/>
                          <a:pt x="5862" y="246"/>
                          <a:pt x="2779" y="4862"/>
                        </a:cubicBezTo>
                        <a:cubicBezTo>
                          <a:pt x="-303" y="9486"/>
                          <a:pt x="-1844" y="16183"/>
                          <a:pt x="-1844" y="24954"/>
                        </a:cubicBezTo>
                        <a:cubicBezTo>
                          <a:pt x="-1844" y="33748"/>
                          <a:pt x="-303" y="40452"/>
                          <a:pt x="2779" y="45069"/>
                        </a:cubicBezTo>
                        <a:cubicBezTo>
                          <a:pt x="5862" y="49692"/>
                          <a:pt x="10322" y="52004"/>
                          <a:pt x="16159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62" name="Figura a mano libera: forma 61">
                    <a:extLst>
                      <a:ext uri="{FF2B5EF4-FFF2-40B4-BE49-F238E27FC236}">
                        <a16:creationId xmlns:a16="http://schemas.microsoft.com/office/drawing/2014/main" id="{A8058676-998B-925E-57E7-C543D0878714}"/>
                      </a:ext>
                    </a:extLst>
                  </p:cNvPr>
                  <p:cNvSpPr/>
                  <p:nvPr/>
                </p:nvSpPr>
                <p:spPr>
                  <a:xfrm flipV="1">
                    <a:off x="7126683" y="6129169"/>
                    <a:ext cx="36018" cy="54066"/>
                  </a:xfrm>
                  <a:custGeom>
                    <a:avLst/>
                    <a:gdLst>
                      <a:gd name="connsiteX0" fmla="*/ 16165 w 36018"/>
                      <a:gd name="connsiteY0" fmla="*/ 46420 h 54066"/>
                      <a:gd name="connsiteX1" fmla="*/ 7979 w 36018"/>
                      <a:gd name="connsiteY1" fmla="*/ 41059 h 54066"/>
                      <a:gd name="connsiteX2" fmla="*/ 5243 w 36018"/>
                      <a:gd name="connsiteY2" fmla="*/ 24954 h 54066"/>
                      <a:gd name="connsiteX3" fmla="*/ 7979 w 36018"/>
                      <a:gd name="connsiteY3" fmla="*/ 8883 h 54066"/>
                      <a:gd name="connsiteX4" fmla="*/ 16165 w 36018"/>
                      <a:gd name="connsiteY4" fmla="*/ 3522 h 54066"/>
                      <a:gd name="connsiteX5" fmla="*/ 24385 w 36018"/>
                      <a:gd name="connsiteY5" fmla="*/ 8883 h 54066"/>
                      <a:gd name="connsiteX6" fmla="*/ 27133 w 36018"/>
                      <a:gd name="connsiteY6" fmla="*/ 24954 h 54066"/>
                      <a:gd name="connsiteX7" fmla="*/ 24385 w 36018"/>
                      <a:gd name="connsiteY7" fmla="*/ 41059 h 54066"/>
                      <a:gd name="connsiteX8" fmla="*/ 16165 w 36018"/>
                      <a:gd name="connsiteY8" fmla="*/ 46420 h 54066"/>
                      <a:gd name="connsiteX9" fmla="*/ 16165 w 36018"/>
                      <a:gd name="connsiteY9" fmla="*/ 52004 h 54066"/>
                      <a:gd name="connsiteX10" fmla="*/ 29556 w 36018"/>
                      <a:gd name="connsiteY10" fmla="*/ 45069 h 54066"/>
                      <a:gd name="connsiteX11" fmla="*/ 34180 w 36018"/>
                      <a:gd name="connsiteY11" fmla="*/ 24954 h 54066"/>
                      <a:gd name="connsiteX12" fmla="*/ 29556 w 36018"/>
                      <a:gd name="connsiteY12" fmla="*/ 4862 h 54066"/>
                      <a:gd name="connsiteX13" fmla="*/ 16165 w 36018"/>
                      <a:gd name="connsiteY13" fmla="*/ -2062 h 54066"/>
                      <a:gd name="connsiteX14" fmla="*/ 2786 w 36018"/>
                      <a:gd name="connsiteY14" fmla="*/ 4862 h 54066"/>
                      <a:gd name="connsiteX15" fmla="*/ -1838 w 36018"/>
                      <a:gd name="connsiteY15" fmla="*/ 24954 h 54066"/>
                      <a:gd name="connsiteX16" fmla="*/ 2786 w 36018"/>
                      <a:gd name="connsiteY16" fmla="*/ 45069 h 54066"/>
                      <a:gd name="connsiteX17" fmla="*/ 16165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165" y="46420"/>
                        </a:moveTo>
                        <a:cubicBezTo>
                          <a:pt x="12539" y="46420"/>
                          <a:pt x="9811" y="44633"/>
                          <a:pt x="7979" y="41059"/>
                        </a:cubicBezTo>
                        <a:cubicBezTo>
                          <a:pt x="6155" y="37493"/>
                          <a:pt x="5243" y="32124"/>
                          <a:pt x="5243" y="24954"/>
                        </a:cubicBezTo>
                        <a:cubicBezTo>
                          <a:pt x="5243" y="17814"/>
                          <a:pt x="6155" y="12457"/>
                          <a:pt x="7979" y="8883"/>
                        </a:cubicBezTo>
                        <a:cubicBezTo>
                          <a:pt x="9811" y="5309"/>
                          <a:pt x="12539" y="3522"/>
                          <a:pt x="16165" y="3522"/>
                        </a:cubicBezTo>
                        <a:cubicBezTo>
                          <a:pt x="19821" y="3522"/>
                          <a:pt x="22561" y="5309"/>
                          <a:pt x="24385" y="8883"/>
                        </a:cubicBezTo>
                        <a:cubicBezTo>
                          <a:pt x="26217" y="12457"/>
                          <a:pt x="27133" y="17814"/>
                          <a:pt x="27133" y="24954"/>
                        </a:cubicBezTo>
                        <a:cubicBezTo>
                          <a:pt x="27133" y="32124"/>
                          <a:pt x="26217" y="37493"/>
                          <a:pt x="24385" y="41059"/>
                        </a:cubicBezTo>
                        <a:cubicBezTo>
                          <a:pt x="22561" y="44633"/>
                          <a:pt x="19821" y="46420"/>
                          <a:pt x="16165" y="46420"/>
                        </a:cubicBezTo>
                        <a:close/>
                        <a:moveTo>
                          <a:pt x="16165" y="52004"/>
                        </a:moveTo>
                        <a:cubicBezTo>
                          <a:pt x="22010" y="52004"/>
                          <a:pt x="26474" y="49692"/>
                          <a:pt x="29556" y="45069"/>
                        </a:cubicBezTo>
                        <a:cubicBezTo>
                          <a:pt x="32639" y="40452"/>
                          <a:pt x="34180" y="33748"/>
                          <a:pt x="34180" y="24954"/>
                        </a:cubicBezTo>
                        <a:cubicBezTo>
                          <a:pt x="34180" y="16183"/>
                          <a:pt x="32639" y="9486"/>
                          <a:pt x="29556" y="4862"/>
                        </a:cubicBezTo>
                        <a:cubicBezTo>
                          <a:pt x="26474" y="246"/>
                          <a:pt x="22010" y="-2062"/>
                          <a:pt x="16165" y="-2062"/>
                        </a:cubicBezTo>
                        <a:cubicBezTo>
                          <a:pt x="10328" y="-2062"/>
                          <a:pt x="5868" y="246"/>
                          <a:pt x="2786" y="4862"/>
                        </a:cubicBezTo>
                        <a:cubicBezTo>
                          <a:pt x="-297" y="9486"/>
                          <a:pt x="-1838" y="16183"/>
                          <a:pt x="-1838" y="24954"/>
                        </a:cubicBezTo>
                        <a:cubicBezTo>
                          <a:pt x="-1838" y="33748"/>
                          <a:pt x="-297" y="40452"/>
                          <a:pt x="2786" y="45069"/>
                        </a:cubicBezTo>
                        <a:cubicBezTo>
                          <a:pt x="5868" y="49692"/>
                          <a:pt x="10328" y="52004"/>
                          <a:pt x="16165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63" name="Segnaposto contenuto 20">
                <a:extLst>
                  <a:ext uri="{FF2B5EF4-FFF2-40B4-BE49-F238E27FC236}">
                    <a16:creationId xmlns:a16="http://schemas.microsoft.com/office/drawing/2014/main" id="{579FE4B1-3F71-B883-4566-AAFC30204C42}"/>
                  </a:ext>
                </a:extLst>
              </p:cNvPr>
              <p:cNvGrpSpPr/>
              <p:nvPr/>
            </p:nvGrpSpPr>
            <p:grpSpPr>
              <a:xfrm>
                <a:off x="7486394" y="6077876"/>
                <a:ext cx="217790" cy="105360"/>
                <a:chOff x="7486394" y="6077876"/>
                <a:chExt cx="217790" cy="105360"/>
              </a:xfrm>
              <a:solidFill>
                <a:srgbClr val="000000"/>
              </a:solidFill>
            </p:grpSpPr>
            <p:sp>
              <p:nvSpPr>
                <p:cNvPr id="64" name="Figura a mano libera: forma 63">
                  <a:extLst>
                    <a:ext uri="{FF2B5EF4-FFF2-40B4-BE49-F238E27FC236}">
                      <a16:creationId xmlns:a16="http://schemas.microsoft.com/office/drawing/2014/main" id="{98445FC0-B8A5-C281-B028-5509FEDB1E5B}"/>
                    </a:ext>
                  </a:extLst>
                </p:cNvPr>
                <p:cNvSpPr/>
                <p:nvPr/>
              </p:nvSpPr>
              <p:spPr>
                <a:xfrm>
                  <a:off x="7595240" y="6077876"/>
                  <a:ext cx="7147" cy="25017"/>
                </a:xfrm>
                <a:custGeom>
                  <a:avLst/>
                  <a:gdLst>
                    <a:gd name="connsiteX0" fmla="*/ 259 w 7147"/>
                    <a:gd name="connsiteY0" fmla="*/ 256 h 25017"/>
                    <a:gd name="connsiteX1" fmla="*/ 259 w 7147"/>
                    <a:gd name="connsiteY1" fmla="*/ 25274 h 2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7" h="25017">
                      <a:moveTo>
                        <a:pt x="259" y="256"/>
                      </a:moveTo>
                      <a:lnTo>
                        <a:pt x="259" y="25274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65" name="Segnaposto contenuto 20">
                  <a:extLst>
                    <a:ext uri="{FF2B5EF4-FFF2-40B4-BE49-F238E27FC236}">
                      <a16:creationId xmlns:a16="http://schemas.microsoft.com/office/drawing/2014/main" id="{AB21A2A9-B962-40F6-0052-A149BBE2A2A1}"/>
                    </a:ext>
                  </a:extLst>
                </p:cNvPr>
                <p:cNvGrpSpPr/>
                <p:nvPr/>
              </p:nvGrpSpPr>
              <p:grpSpPr>
                <a:xfrm>
                  <a:off x="7486394" y="6129169"/>
                  <a:ext cx="217790" cy="54066"/>
                  <a:chOff x="7486394" y="6129169"/>
                  <a:chExt cx="217790" cy="54066"/>
                </a:xfrm>
                <a:solidFill>
                  <a:srgbClr val="000000"/>
                </a:solidFill>
              </p:grpSpPr>
              <p:sp>
                <p:nvSpPr>
                  <p:cNvPr id="66" name="Figura a mano libera: forma 65">
                    <a:extLst>
                      <a:ext uri="{FF2B5EF4-FFF2-40B4-BE49-F238E27FC236}">
                        <a16:creationId xmlns:a16="http://schemas.microsoft.com/office/drawing/2014/main" id="{CBEBF01D-3B43-34D1-7056-5695B8122AE8}"/>
                      </a:ext>
                    </a:extLst>
                  </p:cNvPr>
                  <p:cNvSpPr/>
                  <p:nvPr/>
                </p:nvSpPr>
                <p:spPr>
                  <a:xfrm flipV="1">
                    <a:off x="7486394" y="6129169"/>
                    <a:ext cx="35739" cy="54066"/>
                  </a:xfrm>
                  <a:custGeom>
                    <a:avLst/>
                    <a:gdLst>
                      <a:gd name="connsiteX0" fmla="*/ 16082 w 35739"/>
                      <a:gd name="connsiteY0" fmla="*/ 23703 h 54066"/>
                      <a:gd name="connsiteX1" fmla="*/ 8175 w 35739"/>
                      <a:gd name="connsiteY1" fmla="*/ 21012 h 54066"/>
                      <a:gd name="connsiteX2" fmla="*/ 5305 w 35739"/>
                      <a:gd name="connsiteY2" fmla="*/ 13618 h 54066"/>
                      <a:gd name="connsiteX3" fmla="*/ 8175 w 35739"/>
                      <a:gd name="connsiteY3" fmla="*/ 6214 h 54066"/>
                      <a:gd name="connsiteX4" fmla="*/ 16082 w 35739"/>
                      <a:gd name="connsiteY4" fmla="*/ 3522 h 54066"/>
                      <a:gd name="connsiteX5" fmla="*/ 24001 w 35739"/>
                      <a:gd name="connsiteY5" fmla="*/ 6225 h 54066"/>
                      <a:gd name="connsiteX6" fmla="*/ 26904 w 35739"/>
                      <a:gd name="connsiteY6" fmla="*/ 13618 h 54066"/>
                      <a:gd name="connsiteX7" fmla="*/ 24023 w 35739"/>
                      <a:gd name="connsiteY7" fmla="*/ 21012 h 54066"/>
                      <a:gd name="connsiteX8" fmla="*/ 16082 w 35739"/>
                      <a:gd name="connsiteY8" fmla="*/ 23703 h 54066"/>
                      <a:gd name="connsiteX9" fmla="*/ 9035 w 35739"/>
                      <a:gd name="connsiteY9" fmla="*/ 26697 h 54066"/>
                      <a:gd name="connsiteX10" fmla="*/ 1965 w 35739"/>
                      <a:gd name="connsiteY10" fmla="*/ 30918 h 54066"/>
                      <a:gd name="connsiteX11" fmla="*/ -559 w 35739"/>
                      <a:gd name="connsiteY11" fmla="*/ 38502 h 54066"/>
                      <a:gd name="connsiteX12" fmla="*/ 3886 w 35739"/>
                      <a:gd name="connsiteY12" fmla="*/ 48375 h 54066"/>
                      <a:gd name="connsiteX13" fmla="*/ 16082 w 35739"/>
                      <a:gd name="connsiteY13" fmla="*/ 52004 h 54066"/>
                      <a:gd name="connsiteX14" fmla="*/ 28301 w 35739"/>
                      <a:gd name="connsiteY14" fmla="*/ 48375 h 54066"/>
                      <a:gd name="connsiteX15" fmla="*/ 32734 w 35739"/>
                      <a:gd name="connsiteY15" fmla="*/ 38502 h 54066"/>
                      <a:gd name="connsiteX16" fmla="*/ 30199 w 35739"/>
                      <a:gd name="connsiteY16" fmla="*/ 30918 h 54066"/>
                      <a:gd name="connsiteX17" fmla="*/ 23174 w 35739"/>
                      <a:gd name="connsiteY17" fmla="*/ 26697 h 54066"/>
                      <a:gd name="connsiteX18" fmla="*/ 31104 w 35739"/>
                      <a:gd name="connsiteY18" fmla="*/ 22051 h 54066"/>
                      <a:gd name="connsiteX19" fmla="*/ 33952 w 35739"/>
                      <a:gd name="connsiteY19" fmla="*/ 13618 h 54066"/>
                      <a:gd name="connsiteX20" fmla="*/ 29328 w 35739"/>
                      <a:gd name="connsiteY20" fmla="*/ 1981 h 54066"/>
                      <a:gd name="connsiteX21" fmla="*/ 16082 w 35739"/>
                      <a:gd name="connsiteY21" fmla="*/ -2062 h 54066"/>
                      <a:gd name="connsiteX22" fmla="*/ 2836 w 35739"/>
                      <a:gd name="connsiteY22" fmla="*/ 1981 h 54066"/>
                      <a:gd name="connsiteX23" fmla="*/ -1787 w 35739"/>
                      <a:gd name="connsiteY23" fmla="*/ 13618 h 54066"/>
                      <a:gd name="connsiteX24" fmla="*/ 1072 w 35739"/>
                      <a:gd name="connsiteY24" fmla="*/ 22051 h 54066"/>
                      <a:gd name="connsiteX25" fmla="*/ 9035 w 35739"/>
                      <a:gd name="connsiteY25" fmla="*/ 26697 h 54066"/>
                      <a:gd name="connsiteX26" fmla="*/ 6455 w 35739"/>
                      <a:gd name="connsiteY26" fmla="*/ 37832 h 54066"/>
                      <a:gd name="connsiteX27" fmla="*/ 8979 w 35739"/>
                      <a:gd name="connsiteY27" fmla="*/ 31521 h 54066"/>
                      <a:gd name="connsiteX28" fmla="*/ 16082 w 35739"/>
                      <a:gd name="connsiteY28" fmla="*/ 29254 h 54066"/>
                      <a:gd name="connsiteX29" fmla="*/ 23185 w 35739"/>
                      <a:gd name="connsiteY29" fmla="*/ 31521 h 54066"/>
                      <a:gd name="connsiteX30" fmla="*/ 25754 w 35739"/>
                      <a:gd name="connsiteY30" fmla="*/ 37832 h 54066"/>
                      <a:gd name="connsiteX31" fmla="*/ 23185 w 35739"/>
                      <a:gd name="connsiteY31" fmla="*/ 44153 h 54066"/>
                      <a:gd name="connsiteX32" fmla="*/ 16082 w 35739"/>
                      <a:gd name="connsiteY32" fmla="*/ 46420 h 54066"/>
                      <a:gd name="connsiteX33" fmla="*/ 8979 w 35739"/>
                      <a:gd name="connsiteY33" fmla="*/ 44153 h 54066"/>
                      <a:gd name="connsiteX34" fmla="*/ 6455 w 35739"/>
                      <a:gd name="connsiteY34" fmla="*/ 37832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5739" h="54066">
                        <a:moveTo>
                          <a:pt x="16082" y="23703"/>
                        </a:moveTo>
                        <a:cubicBezTo>
                          <a:pt x="12732" y="23703"/>
                          <a:pt x="10096" y="22806"/>
                          <a:pt x="8175" y="21012"/>
                        </a:cubicBezTo>
                        <a:cubicBezTo>
                          <a:pt x="6261" y="19217"/>
                          <a:pt x="5305" y="16753"/>
                          <a:pt x="5305" y="13618"/>
                        </a:cubicBezTo>
                        <a:cubicBezTo>
                          <a:pt x="5305" y="10476"/>
                          <a:pt x="6261" y="8008"/>
                          <a:pt x="8175" y="6214"/>
                        </a:cubicBezTo>
                        <a:cubicBezTo>
                          <a:pt x="10096" y="4419"/>
                          <a:pt x="12732" y="3522"/>
                          <a:pt x="16082" y="3522"/>
                        </a:cubicBezTo>
                        <a:cubicBezTo>
                          <a:pt x="19433" y="3522"/>
                          <a:pt x="22072" y="4423"/>
                          <a:pt x="24001" y="6225"/>
                        </a:cubicBezTo>
                        <a:cubicBezTo>
                          <a:pt x="25937" y="8034"/>
                          <a:pt x="26904" y="10499"/>
                          <a:pt x="26904" y="13618"/>
                        </a:cubicBezTo>
                        <a:cubicBezTo>
                          <a:pt x="26904" y="16753"/>
                          <a:pt x="25944" y="19217"/>
                          <a:pt x="24023" y="21012"/>
                        </a:cubicBezTo>
                        <a:cubicBezTo>
                          <a:pt x="22110" y="22806"/>
                          <a:pt x="19463" y="23703"/>
                          <a:pt x="16082" y="23703"/>
                        </a:cubicBezTo>
                        <a:close/>
                        <a:moveTo>
                          <a:pt x="9035" y="26697"/>
                        </a:moveTo>
                        <a:cubicBezTo>
                          <a:pt x="6012" y="27441"/>
                          <a:pt x="3655" y="28848"/>
                          <a:pt x="1965" y="30918"/>
                        </a:cubicBezTo>
                        <a:cubicBezTo>
                          <a:pt x="283" y="32996"/>
                          <a:pt x="-559" y="35523"/>
                          <a:pt x="-559" y="38502"/>
                        </a:cubicBezTo>
                        <a:cubicBezTo>
                          <a:pt x="-559" y="42664"/>
                          <a:pt x="923" y="45955"/>
                          <a:pt x="3886" y="48375"/>
                        </a:cubicBezTo>
                        <a:cubicBezTo>
                          <a:pt x="6857" y="50794"/>
                          <a:pt x="10922" y="52004"/>
                          <a:pt x="16082" y="52004"/>
                        </a:cubicBezTo>
                        <a:cubicBezTo>
                          <a:pt x="21272" y="52004"/>
                          <a:pt x="25345" y="50794"/>
                          <a:pt x="28301" y="48375"/>
                        </a:cubicBezTo>
                        <a:cubicBezTo>
                          <a:pt x="31257" y="45955"/>
                          <a:pt x="32734" y="42664"/>
                          <a:pt x="32734" y="38502"/>
                        </a:cubicBezTo>
                        <a:cubicBezTo>
                          <a:pt x="32734" y="35523"/>
                          <a:pt x="31889" y="32996"/>
                          <a:pt x="30199" y="30918"/>
                        </a:cubicBezTo>
                        <a:cubicBezTo>
                          <a:pt x="28516" y="28848"/>
                          <a:pt x="26175" y="27441"/>
                          <a:pt x="23174" y="26697"/>
                        </a:cubicBezTo>
                        <a:cubicBezTo>
                          <a:pt x="26569" y="25907"/>
                          <a:pt x="29213" y="24359"/>
                          <a:pt x="31104" y="22051"/>
                        </a:cubicBezTo>
                        <a:cubicBezTo>
                          <a:pt x="33002" y="19750"/>
                          <a:pt x="33952" y="16939"/>
                          <a:pt x="33952" y="13618"/>
                        </a:cubicBezTo>
                        <a:cubicBezTo>
                          <a:pt x="33952" y="8563"/>
                          <a:pt x="32411" y="4684"/>
                          <a:pt x="29328" y="1981"/>
                        </a:cubicBezTo>
                        <a:cubicBezTo>
                          <a:pt x="26246" y="-715"/>
                          <a:pt x="21830" y="-2062"/>
                          <a:pt x="16082" y="-2062"/>
                        </a:cubicBezTo>
                        <a:cubicBezTo>
                          <a:pt x="10342" y="-2062"/>
                          <a:pt x="5926" y="-715"/>
                          <a:pt x="2836" y="1981"/>
                        </a:cubicBezTo>
                        <a:cubicBezTo>
                          <a:pt x="-246" y="4684"/>
                          <a:pt x="-1787" y="8563"/>
                          <a:pt x="-1787" y="13618"/>
                        </a:cubicBezTo>
                        <a:cubicBezTo>
                          <a:pt x="-1787" y="16939"/>
                          <a:pt x="-834" y="19750"/>
                          <a:pt x="1072" y="22051"/>
                        </a:cubicBezTo>
                        <a:cubicBezTo>
                          <a:pt x="2985" y="24359"/>
                          <a:pt x="5640" y="25907"/>
                          <a:pt x="9035" y="26697"/>
                        </a:cubicBezTo>
                        <a:close/>
                        <a:moveTo>
                          <a:pt x="6455" y="37832"/>
                        </a:moveTo>
                        <a:cubicBezTo>
                          <a:pt x="6455" y="35136"/>
                          <a:pt x="7296" y="33033"/>
                          <a:pt x="8979" y="31521"/>
                        </a:cubicBezTo>
                        <a:cubicBezTo>
                          <a:pt x="10669" y="30010"/>
                          <a:pt x="13037" y="29254"/>
                          <a:pt x="16082" y="29254"/>
                        </a:cubicBezTo>
                        <a:cubicBezTo>
                          <a:pt x="19113" y="29254"/>
                          <a:pt x="21480" y="30010"/>
                          <a:pt x="23185" y="31521"/>
                        </a:cubicBezTo>
                        <a:cubicBezTo>
                          <a:pt x="24898" y="33033"/>
                          <a:pt x="25754" y="35136"/>
                          <a:pt x="25754" y="37832"/>
                        </a:cubicBezTo>
                        <a:cubicBezTo>
                          <a:pt x="25754" y="40534"/>
                          <a:pt x="24898" y="42641"/>
                          <a:pt x="23185" y="44153"/>
                        </a:cubicBezTo>
                        <a:cubicBezTo>
                          <a:pt x="21480" y="45664"/>
                          <a:pt x="19113" y="46420"/>
                          <a:pt x="16082" y="46420"/>
                        </a:cubicBezTo>
                        <a:cubicBezTo>
                          <a:pt x="13037" y="46420"/>
                          <a:pt x="10669" y="45664"/>
                          <a:pt x="8979" y="44153"/>
                        </a:cubicBezTo>
                        <a:cubicBezTo>
                          <a:pt x="7296" y="42641"/>
                          <a:pt x="6455" y="40534"/>
                          <a:pt x="6455" y="3783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67" name="Figura a mano libera: forma 66">
                    <a:extLst>
                      <a:ext uri="{FF2B5EF4-FFF2-40B4-BE49-F238E27FC236}">
                        <a16:creationId xmlns:a16="http://schemas.microsoft.com/office/drawing/2014/main" id="{5841CCA6-DFE9-3279-5632-D78E930667B9}"/>
                      </a:ext>
                    </a:extLst>
                  </p:cNvPr>
                  <p:cNvSpPr/>
                  <p:nvPr/>
                </p:nvSpPr>
                <p:spPr>
                  <a:xfrm flipV="1">
                    <a:off x="7532541" y="6130107"/>
                    <a:ext cx="33717" cy="53128"/>
                  </a:xfrm>
                  <a:custGeom>
                    <a:avLst/>
                    <a:gdLst>
                      <a:gd name="connsiteX0" fmla="*/ 450 w 33717"/>
                      <a:gd name="connsiteY0" fmla="*/ 51108 h 53128"/>
                      <a:gd name="connsiteX1" fmla="*/ 28125 w 33717"/>
                      <a:gd name="connsiteY1" fmla="*/ 51108 h 53128"/>
                      <a:gd name="connsiteX2" fmla="*/ 28125 w 33717"/>
                      <a:gd name="connsiteY2" fmla="*/ 45167 h 53128"/>
                      <a:gd name="connsiteX3" fmla="*/ 6905 w 33717"/>
                      <a:gd name="connsiteY3" fmla="*/ 45167 h 53128"/>
                      <a:gd name="connsiteX4" fmla="*/ 6905 w 33717"/>
                      <a:gd name="connsiteY4" fmla="*/ 32401 h 53128"/>
                      <a:gd name="connsiteX5" fmla="*/ 9965 w 33717"/>
                      <a:gd name="connsiteY5" fmla="*/ 33183 h 53128"/>
                      <a:gd name="connsiteX6" fmla="*/ 13048 w 33717"/>
                      <a:gd name="connsiteY6" fmla="*/ 33440 h 53128"/>
                      <a:gd name="connsiteX7" fmla="*/ 26863 w 33717"/>
                      <a:gd name="connsiteY7" fmla="*/ 28660 h 53128"/>
                      <a:gd name="connsiteX8" fmla="*/ 31967 w 33717"/>
                      <a:gd name="connsiteY8" fmla="*/ 15715 h 53128"/>
                      <a:gd name="connsiteX9" fmla="*/ 26729 w 33717"/>
                      <a:gd name="connsiteY9" fmla="*/ 2637 h 53128"/>
                      <a:gd name="connsiteX10" fmla="*/ 11964 w 33717"/>
                      <a:gd name="connsiteY10" fmla="*/ -2020 h 53128"/>
                      <a:gd name="connsiteX11" fmla="*/ 5274 w 33717"/>
                      <a:gd name="connsiteY11" fmla="*/ -1462 h 53128"/>
                      <a:gd name="connsiteX12" fmla="*/ -1750 w 33717"/>
                      <a:gd name="connsiteY12" fmla="*/ 214 h 53128"/>
                      <a:gd name="connsiteX13" fmla="*/ -1750 w 33717"/>
                      <a:gd name="connsiteY13" fmla="*/ 7306 h 53128"/>
                      <a:gd name="connsiteX14" fmla="*/ 4738 w 33717"/>
                      <a:gd name="connsiteY14" fmla="*/ 4759 h 53128"/>
                      <a:gd name="connsiteX15" fmla="*/ 11819 w 33717"/>
                      <a:gd name="connsiteY15" fmla="*/ 3921 h 53128"/>
                      <a:gd name="connsiteX16" fmla="*/ 21379 w 33717"/>
                      <a:gd name="connsiteY16" fmla="*/ 7093 h 53128"/>
                      <a:gd name="connsiteX17" fmla="*/ 24909 w 33717"/>
                      <a:gd name="connsiteY17" fmla="*/ 15715 h 53128"/>
                      <a:gd name="connsiteX18" fmla="*/ 21379 w 33717"/>
                      <a:gd name="connsiteY18" fmla="*/ 24326 h 53128"/>
                      <a:gd name="connsiteX19" fmla="*/ 11819 w 33717"/>
                      <a:gd name="connsiteY19" fmla="*/ 27509 h 53128"/>
                      <a:gd name="connsiteX20" fmla="*/ 6179 w 33717"/>
                      <a:gd name="connsiteY20" fmla="*/ 26884 h 53128"/>
                      <a:gd name="connsiteX21" fmla="*/ 450 w 33717"/>
                      <a:gd name="connsiteY21" fmla="*/ 24929 h 53128"/>
                      <a:gd name="connsiteX22" fmla="*/ 450 w 33717"/>
                      <a:gd name="connsiteY22" fmla="*/ 51108 h 53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3717" h="53128">
                        <a:moveTo>
                          <a:pt x="450" y="51108"/>
                        </a:moveTo>
                        <a:lnTo>
                          <a:pt x="28125" y="51108"/>
                        </a:lnTo>
                        <a:lnTo>
                          <a:pt x="28125" y="45167"/>
                        </a:lnTo>
                        <a:lnTo>
                          <a:pt x="6905" y="45167"/>
                        </a:lnTo>
                        <a:lnTo>
                          <a:pt x="6905" y="32401"/>
                        </a:lnTo>
                        <a:cubicBezTo>
                          <a:pt x="7925" y="32751"/>
                          <a:pt x="8945" y="33012"/>
                          <a:pt x="9965" y="33183"/>
                        </a:cubicBezTo>
                        <a:cubicBezTo>
                          <a:pt x="10993" y="33354"/>
                          <a:pt x="12020" y="33440"/>
                          <a:pt x="13048" y="33440"/>
                        </a:cubicBezTo>
                        <a:cubicBezTo>
                          <a:pt x="18863" y="33440"/>
                          <a:pt x="23468" y="31846"/>
                          <a:pt x="26863" y="28660"/>
                        </a:cubicBezTo>
                        <a:cubicBezTo>
                          <a:pt x="30266" y="25473"/>
                          <a:pt x="31967" y="21158"/>
                          <a:pt x="31967" y="15715"/>
                        </a:cubicBezTo>
                        <a:cubicBezTo>
                          <a:pt x="31967" y="10109"/>
                          <a:pt x="30221" y="5749"/>
                          <a:pt x="26729" y="2637"/>
                        </a:cubicBezTo>
                        <a:cubicBezTo>
                          <a:pt x="23237" y="-468"/>
                          <a:pt x="18316" y="-2020"/>
                          <a:pt x="11964" y="-2020"/>
                        </a:cubicBezTo>
                        <a:cubicBezTo>
                          <a:pt x="9775" y="-2020"/>
                          <a:pt x="7545" y="-1834"/>
                          <a:pt x="5274" y="-1462"/>
                        </a:cubicBezTo>
                        <a:cubicBezTo>
                          <a:pt x="3011" y="-1089"/>
                          <a:pt x="669" y="-531"/>
                          <a:pt x="-1750" y="214"/>
                        </a:cubicBezTo>
                        <a:lnTo>
                          <a:pt x="-1750" y="7306"/>
                        </a:lnTo>
                        <a:cubicBezTo>
                          <a:pt x="342" y="6166"/>
                          <a:pt x="2505" y="5318"/>
                          <a:pt x="4738" y="4759"/>
                        </a:cubicBezTo>
                        <a:cubicBezTo>
                          <a:pt x="6972" y="4201"/>
                          <a:pt x="9332" y="3921"/>
                          <a:pt x="11819" y="3921"/>
                        </a:cubicBezTo>
                        <a:cubicBezTo>
                          <a:pt x="15847" y="3921"/>
                          <a:pt x="19034" y="4979"/>
                          <a:pt x="21379" y="7093"/>
                        </a:cubicBezTo>
                        <a:cubicBezTo>
                          <a:pt x="23732" y="9208"/>
                          <a:pt x="24909" y="12082"/>
                          <a:pt x="24909" y="15715"/>
                        </a:cubicBezTo>
                        <a:cubicBezTo>
                          <a:pt x="24909" y="19341"/>
                          <a:pt x="23732" y="22212"/>
                          <a:pt x="21379" y="24326"/>
                        </a:cubicBezTo>
                        <a:cubicBezTo>
                          <a:pt x="19034" y="26448"/>
                          <a:pt x="15847" y="27509"/>
                          <a:pt x="11819" y="27509"/>
                        </a:cubicBezTo>
                        <a:cubicBezTo>
                          <a:pt x="9935" y="27509"/>
                          <a:pt x="8055" y="27301"/>
                          <a:pt x="6179" y="26884"/>
                        </a:cubicBezTo>
                        <a:cubicBezTo>
                          <a:pt x="4310" y="26467"/>
                          <a:pt x="2400" y="25815"/>
                          <a:pt x="450" y="24929"/>
                        </a:cubicBezTo>
                        <a:lnTo>
                          <a:pt x="450" y="51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68" name="Figura a mano libera: forma 67">
                    <a:extLst>
                      <a:ext uri="{FF2B5EF4-FFF2-40B4-BE49-F238E27FC236}">
                        <a16:creationId xmlns:a16="http://schemas.microsoft.com/office/drawing/2014/main" id="{58295E9F-A1FB-4513-356D-9BFC181D2338}"/>
                      </a:ext>
                    </a:extLst>
                  </p:cNvPr>
                  <p:cNvSpPr/>
                  <p:nvPr/>
                </p:nvSpPr>
                <p:spPr>
                  <a:xfrm flipV="1">
                    <a:off x="7577213" y="6129169"/>
                    <a:ext cx="36018" cy="54066"/>
                  </a:xfrm>
                  <a:custGeom>
                    <a:avLst/>
                    <a:gdLst>
                      <a:gd name="connsiteX0" fmla="*/ 16229 w 36018"/>
                      <a:gd name="connsiteY0" fmla="*/ 46420 h 54066"/>
                      <a:gd name="connsiteX1" fmla="*/ 8042 w 36018"/>
                      <a:gd name="connsiteY1" fmla="*/ 41059 h 54066"/>
                      <a:gd name="connsiteX2" fmla="*/ 5306 w 36018"/>
                      <a:gd name="connsiteY2" fmla="*/ 24954 h 54066"/>
                      <a:gd name="connsiteX3" fmla="*/ 8042 w 36018"/>
                      <a:gd name="connsiteY3" fmla="*/ 8883 h 54066"/>
                      <a:gd name="connsiteX4" fmla="*/ 16229 w 36018"/>
                      <a:gd name="connsiteY4" fmla="*/ 3522 h 54066"/>
                      <a:gd name="connsiteX5" fmla="*/ 24448 w 36018"/>
                      <a:gd name="connsiteY5" fmla="*/ 8883 h 54066"/>
                      <a:gd name="connsiteX6" fmla="*/ 27196 w 36018"/>
                      <a:gd name="connsiteY6" fmla="*/ 24954 h 54066"/>
                      <a:gd name="connsiteX7" fmla="*/ 24448 w 36018"/>
                      <a:gd name="connsiteY7" fmla="*/ 41059 h 54066"/>
                      <a:gd name="connsiteX8" fmla="*/ 16229 w 36018"/>
                      <a:gd name="connsiteY8" fmla="*/ 46420 h 54066"/>
                      <a:gd name="connsiteX9" fmla="*/ 16229 w 36018"/>
                      <a:gd name="connsiteY9" fmla="*/ 52004 h 54066"/>
                      <a:gd name="connsiteX10" fmla="*/ 29619 w 36018"/>
                      <a:gd name="connsiteY10" fmla="*/ 45069 h 54066"/>
                      <a:gd name="connsiteX11" fmla="*/ 34243 w 36018"/>
                      <a:gd name="connsiteY11" fmla="*/ 24954 h 54066"/>
                      <a:gd name="connsiteX12" fmla="*/ 29619 w 36018"/>
                      <a:gd name="connsiteY12" fmla="*/ 4862 h 54066"/>
                      <a:gd name="connsiteX13" fmla="*/ 16229 w 36018"/>
                      <a:gd name="connsiteY13" fmla="*/ -2062 h 54066"/>
                      <a:gd name="connsiteX14" fmla="*/ 2849 w 36018"/>
                      <a:gd name="connsiteY14" fmla="*/ 4862 h 54066"/>
                      <a:gd name="connsiteX15" fmla="*/ -1775 w 36018"/>
                      <a:gd name="connsiteY15" fmla="*/ 24954 h 54066"/>
                      <a:gd name="connsiteX16" fmla="*/ 2849 w 36018"/>
                      <a:gd name="connsiteY16" fmla="*/ 45069 h 54066"/>
                      <a:gd name="connsiteX17" fmla="*/ 16229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229" y="46420"/>
                        </a:moveTo>
                        <a:cubicBezTo>
                          <a:pt x="12602" y="46420"/>
                          <a:pt x="9874" y="44633"/>
                          <a:pt x="8042" y="41059"/>
                        </a:cubicBezTo>
                        <a:cubicBezTo>
                          <a:pt x="6218" y="37493"/>
                          <a:pt x="5306" y="32124"/>
                          <a:pt x="5306" y="24954"/>
                        </a:cubicBezTo>
                        <a:cubicBezTo>
                          <a:pt x="5306" y="17814"/>
                          <a:pt x="6218" y="12457"/>
                          <a:pt x="8042" y="8883"/>
                        </a:cubicBezTo>
                        <a:cubicBezTo>
                          <a:pt x="9874" y="5309"/>
                          <a:pt x="12602" y="3522"/>
                          <a:pt x="16229" y="3522"/>
                        </a:cubicBezTo>
                        <a:cubicBezTo>
                          <a:pt x="19884" y="3522"/>
                          <a:pt x="22624" y="5309"/>
                          <a:pt x="24448" y="8883"/>
                        </a:cubicBezTo>
                        <a:cubicBezTo>
                          <a:pt x="26280" y="12457"/>
                          <a:pt x="27196" y="17814"/>
                          <a:pt x="27196" y="24954"/>
                        </a:cubicBezTo>
                        <a:cubicBezTo>
                          <a:pt x="27196" y="32124"/>
                          <a:pt x="26280" y="37493"/>
                          <a:pt x="24448" y="41059"/>
                        </a:cubicBezTo>
                        <a:cubicBezTo>
                          <a:pt x="22624" y="44633"/>
                          <a:pt x="19884" y="46420"/>
                          <a:pt x="16229" y="46420"/>
                        </a:cubicBezTo>
                        <a:close/>
                        <a:moveTo>
                          <a:pt x="16229" y="52004"/>
                        </a:moveTo>
                        <a:cubicBezTo>
                          <a:pt x="22073" y="52004"/>
                          <a:pt x="26537" y="49692"/>
                          <a:pt x="29619" y="45069"/>
                        </a:cubicBezTo>
                        <a:cubicBezTo>
                          <a:pt x="32702" y="40452"/>
                          <a:pt x="34243" y="33748"/>
                          <a:pt x="34243" y="24954"/>
                        </a:cubicBezTo>
                        <a:cubicBezTo>
                          <a:pt x="34243" y="16183"/>
                          <a:pt x="32702" y="9486"/>
                          <a:pt x="29619" y="4862"/>
                        </a:cubicBezTo>
                        <a:cubicBezTo>
                          <a:pt x="26537" y="246"/>
                          <a:pt x="22073" y="-2062"/>
                          <a:pt x="16229" y="-2062"/>
                        </a:cubicBezTo>
                        <a:cubicBezTo>
                          <a:pt x="10391" y="-2062"/>
                          <a:pt x="5931" y="246"/>
                          <a:pt x="2849" y="4862"/>
                        </a:cubicBezTo>
                        <a:cubicBezTo>
                          <a:pt x="-234" y="9486"/>
                          <a:pt x="-1775" y="16183"/>
                          <a:pt x="-1775" y="24954"/>
                        </a:cubicBezTo>
                        <a:cubicBezTo>
                          <a:pt x="-1775" y="33748"/>
                          <a:pt x="-234" y="40452"/>
                          <a:pt x="2849" y="45069"/>
                        </a:cubicBezTo>
                        <a:cubicBezTo>
                          <a:pt x="5931" y="49692"/>
                          <a:pt x="10391" y="52004"/>
                          <a:pt x="16229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69" name="Figura a mano libera: forma 68">
                    <a:extLst>
                      <a:ext uri="{FF2B5EF4-FFF2-40B4-BE49-F238E27FC236}">
                        <a16:creationId xmlns:a16="http://schemas.microsoft.com/office/drawing/2014/main" id="{4D699DFA-9B71-9715-B3F8-B778C70A567A}"/>
                      </a:ext>
                    </a:extLst>
                  </p:cNvPr>
                  <p:cNvSpPr/>
                  <p:nvPr/>
                </p:nvSpPr>
                <p:spPr>
                  <a:xfrm flipV="1">
                    <a:off x="7622690" y="6129169"/>
                    <a:ext cx="36018" cy="54066"/>
                  </a:xfrm>
                  <a:custGeom>
                    <a:avLst/>
                    <a:gdLst>
                      <a:gd name="connsiteX0" fmla="*/ 16235 w 36018"/>
                      <a:gd name="connsiteY0" fmla="*/ 46420 h 54066"/>
                      <a:gd name="connsiteX1" fmla="*/ 8048 w 36018"/>
                      <a:gd name="connsiteY1" fmla="*/ 41059 h 54066"/>
                      <a:gd name="connsiteX2" fmla="*/ 5312 w 36018"/>
                      <a:gd name="connsiteY2" fmla="*/ 24954 h 54066"/>
                      <a:gd name="connsiteX3" fmla="*/ 8048 w 36018"/>
                      <a:gd name="connsiteY3" fmla="*/ 8883 h 54066"/>
                      <a:gd name="connsiteX4" fmla="*/ 16235 w 36018"/>
                      <a:gd name="connsiteY4" fmla="*/ 3522 h 54066"/>
                      <a:gd name="connsiteX5" fmla="*/ 24455 w 36018"/>
                      <a:gd name="connsiteY5" fmla="*/ 8883 h 54066"/>
                      <a:gd name="connsiteX6" fmla="*/ 27202 w 36018"/>
                      <a:gd name="connsiteY6" fmla="*/ 24954 h 54066"/>
                      <a:gd name="connsiteX7" fmla="*/ 24455 w 36018"/>
                      <a:gd name="connsiteY7" fmla="*/ 41059 h 54066"/>
                      <a:gd name="connsiteX8" fmla="*/ 16235 w 36018"/>
                      <a:gd name="connsiteY8" fmla="*/ 46420 h 54066"/>
                      <a:gd name="connsiteX9" fmla="*/ 16235 w 36018"/>
                      <a:gd name="connsiteY9" fmla="*/ 52004 h 54066"/>
                      <a:gd name="connsiteX10" fmla="*/ 29626 w 36018"/>
                      <a:gd name="connsiteY10" fmla="*/ 45069 h 54066"/>
                      <a:gd name="connsiteX11" fmla="*/ 34250 w 36018"/>
                      <a:gd name="connsiteY11" fmla="*/ 24954 h 54066"/>
                      <a:gd name="connsiteX12" fmla="*/ 29626 w 36018"/>
                      <a:gd name="connsiteY12" fmla="*/ 4862 h 54066"/>
                      <a:gd name="connsiteX13" fmla="*/ 16235 w 36018"/>
                      <a:gd name="connsiteY13" fmla="*/ -2062 h 54066"/>
                      <a:gd name="connsiteX14" fmla="*/ 2855 w 36018"/>
                      <a:gd name="connsiteY14" fmla="*/ 4862 h 54066"/>
                      <a:gd name="connsiteX15" fmla="*/ -1769 w 36018"/>
                      <a:gd name="connsiteY15" fmla="*/ 24954 h 54066"/>
                      <a:gd name="connsiteX16" fmla="*/ 2855 w 36018"/>
                      <a:gd name="connsiteY16" fmla="*/ 45069 h 54066"/>
                      <a:gd name="connsiteX17" fmla="*/ 16235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235" y="46420"/>
                        </a:moveTo>
                        <a:cubicBezTo>
                          <a:pt x="12609" y="46420"/>
                          <a:pt x="9880" y="44633"/>
                          <a:pt x="8048" y="41059"/>
                        </a:cubicBezTo>
                        <a:cubicBezTo>
                          <a:pt x="6224" y="37493"/>
                          <a:pt x="5312" y="32124"/>
                          <a:pt x="5312" y="24954"/>
                        </a:cubicBezTo>
                        <a:cubicBezTo>
                          <a:pt x="5312" y="17814"/>
                          <a:pt x="6224" y="12457"/>
                          <a:pt x="8048" y="8883"/>
                        </a:cubicBezTo>
                        <a:cubicBezTo>
                          <a:pt x="9880" y="5309"/>
                          <a:pt x="12609" y="3522"/>
                          <a:pt x="16235" y="3522"/>
                        </a:cubicBezTo>
                        <a:cubicBezTo>
                          <a:pt x="19891" y="3522"/>
                          <a:pt x="22631" y="5309"/>
                          <a:pt x="24455" y="8883"/>
                        </a:cubicBezTo>
                        <a:cubicBezTo>
                          <a:pt x="26286" y="12457"/>
                          <a:pt x="27202" y="17814"/>
                          <a:pt x="27202" y="24954"/>
                        </a:cubicBezTo>
                        <a:cubicBezTo>
                          <a:pt x="27202" y="32124"/>
                          <a:pt x="26286" y="37493"/>
                          <a:pt x="24455" y="41059"/>
                        </a:cubicBezTo>
                        <a:cubicBezTo>
                          <a:pt x="22631" y="44633"/>
                          <a:pt x="19891" y="46420"/>
                          <a:pt x="16235" y="46420"/>
                        </a:cubicBezTo>
                        <a:close/>
                        <a:moveTo>
                          <a:pt x="16235" y="52004"/>
                        </a:moveTo>
                        <a:cubicBezTo>
                          <a:pt x="22080" y="52004"/>
                          <a:pt x="26543" y="49692"/>
                          <a:pt x="29626" y="45069"/>
                        </a:cubicBezTo>
                        <a:cubicBezTo>
                          <a:pt x="32708" y="40452"/>
                          <a:pt x="34250" y="33748"/>
                          <a:pt x="34250" y="24954"/>
                        </a:cubicBezTo>
                        <a:cubicBezTo>
                          <a:pt x="34250" y="16183"/>
                          <a:pt x="32708" y="9486"/>
                          <a:pt x="29626" y="4862"/>
                        </a:cubicBezTo>
                        <a:cubicBezTo>
                          <a:pt x="26543" y="246"/>
                          <a:pt x="22080" y="-2062"/>
                          <a:pt x="16235" y="-2062"/>
                        </a:cubicBezTo>
                        <a:cubicBezTo>
                          <a:pt x="10397" y="-2062"/>
                          <a:pt x="5938" y="246"/>
                          <a:pt x="2855" y="4862"/>
                        </a:cubicBezTo>
                        <a:cubicBezTo>
                          <a:pt x="-227" y="9486"/>
                          <a:pt x="-1769" y="16183"/>
                          <a:pt x="-1769" y="24954"/>
                        </a:cubicBezTo>
                        <a:cubicBezTo>
                          <a:pt x="-1769" y="33748"/>
                          <a:pt x="-227" y="40452"/>
                          <a:pt x="2855" y="45069"/>
                        </a:cubicBezTo>
                        <a:cubicBezTo>
                          <a:pt x="5938" y="49692"/>
                          <a:pt x="10397" y="52004"/>
                          <a:pt x="16235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70" name="Figura a mano libera: forma 69">
                    <a:extLst>
                      <a:ext uri="{FF2B5EF4-FFF2-40B4-BE49-F238E27FC236}">
                        <a16:creationId xmlns:a16="http://schemas.microsoft.com/office/drawing/2014/main" id="{B22581A3-6B17-1357-0F9E-B48E8BDF3CCD}"/>
                      </a:ext>
                    </a:extLst>
                  </p:cNvPr>
                  <p:cNvSpPr/>
                  <p:nvPr/>
                </p:nvSpPr>
                <p:spPr>
                  <a:xfrm flipV="1">
                    <a:off x="7668166" y="6129169"/>
                    <a:ext cx="36018" cy="54066"/>
                  </a:xfrm>
                  <a:custGeom>
                    <a:avLst/>
                    <a:gdLst>
                      <a:gd name="connsiteX0" fmla="*/ 16241 w 36018"/>
                      <a:gd name="connsiteY0" fmla="*/ 46420 h 54066"/>
                      <a:gd name="connsiteX1" fmla="*/ 8055 w 36018"/>
                      <a:gd name="connsiteY1" fmla="*/ 41059 h 54066"/>
                      <a:gd name="connsiteX2" fmla="*/ 5318 w 36018"/>
                      <a:gd name="connsiteY2" fmla="*/ 24954 h 54066"/>
                      <a:gd name="connsiteX3" fmla="*/ 8055 w 36018"/>
                      <a:gd name="connsiteY3" fmla="*/ 8883 h 54066"/>
                      <a:gd name="connsiteX4" fmla="*/ 16241 w 36018"/>
                      <a:gd name="connsiteY4" fmla="*/ 3522 h 54066"/>
                      <a:gd name="connsiteX5" fmla="*/ 24461 w 36018"/>
                      <a:gd name="connsiteY5" fmla="*/ 8883 h 54066"/>
                      <a:gd name="connsiteX6" fmla="*/ 27209 w 36018"/>
                      <a:gd name="connsiteY6" fmla="*/ 24954 h 54066"/>
                      <a:gd name="connsiteX7" fmla="*/ 24461 w 36018"/>
                      <a:gd name="connsiteY7" fmla="*/ 41059 h 54066"/>
                      <a:gd name="connsiteX8" fmla="*/ 16241 w 36018"/>
                      <a:gd name="connsiteY8" fmla="*/ 46420 h 54066"/>
                      <a:gd name="connsiteX9" fmla="*/ 16241 w 36018"/>
                      <a:gd name="connsiteY9" fmla="*/ 52004 h 54066"/>
                      <a:gd name="connsiteX10" fmla="*/ 29632 w 36018"/>
                      <a:gd name="connsiteY10" fmla="*/ 45069 h 54066"/>
                      <a:gd name="connsiteX11" fmla="*/ 34256 w 36018"/>
                      <a:gd name="connsiteY11" fmla="*/ 24954 h 54066"/>
                      <a:gd name="connsiteX12" fmla="*/ 29632 w 36018"/>
                      <a:gd name="connsiteY12" fmla="*/ 4862 h 54066"/>
                      <a:gd name="connsiteX13" fmla="*/ 16241 w 36018"/>
                      <a:gd name="connsiteY13" fmla="*/ -2062 h 54066"/>
                      <a:gd name="connsiteX14" fmla="*/ 2861 w 36018"/>
                      <a:gd name="connsiteY14" fmla="*/ 4862 h 54066"/>
                      <a:gd name="connsiteX15" fmla="*/ -1762 w 36018"/>
                      <a:gd name="connsiteY15" fmla="*/ 24954 h 54066"/>
                      <a:gd name="connsiteX16" fmla="*/ 2861 w 36018"/>
                      <a:gd name="connsiteY16" fmla="*/ 45069 h 54066"/>
                      <a:gd name="connsiteX17" fmla="*/ 16241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241" y="46420"/>
                        </a:moveTo>
                        <a:cubicBezTo>
                          <a:pt x="12615" y="46420"/>
                          <a:pt x="9886" y="44633"/>
                          <a:pt x="8055" y="41059"/>
                        </a:cubicBezTo>
                        <a:cubicBezTo>
                          <a:pt x="6231" y="37493"/>
                          <a:pt x="5318" y="32124"/>
                          <a:pt x="5318" y="24954"/>
                        </a:cubicBezTo>
                        <a:cubicBezTo>
                          <a:pt x="5318" y="17814"/>
                          <a:pt x="6231" y="12457"/>
                          <a:pt x="8055" y="8883"/>
                        </a:cubicBezTo>
                        <a:cubicBezTo>
                          <a:pt x="9886" y="5309"/>
                          <a:pt x="12615" y="3522"/>
                          <a:pt x="16241" y="3522"/>
                        </a:cubicBezTo>
                        <a:cubicBezTo>
                          <a:pt x="19897" y="3522"/>
                          <a:pt x="22637" y="5309"/>
                          <a:pt x="24461" y="8883"/>
                        </a:cubicBezTo>
                        <a:cubicBezTo>
                          <a:pt x="26293" y="12457"/>
                          <a:pt x="27209" y="17814"/>
                          <a:pt x="27209" y="24954"/>
                        </a:cubicBezTo>
                        <a:cubicBezTo>
                          <a:pt x="27209" y="32124"/>
                          <a:pt x="26293" y="37493"/>
                          <a:pt x="24461" y="41059"/>
                        </a:cubicBezTo>
                        <a:cubicBezTo>
                          <a:pt x="22637" y="44633"/>
                          <a:pt x="19897" y="46420"/>
                          <a:pt x="16241" y="46420"/>
                        </a:cubicBezTo>
                        <a:close/>
                        <a:moveTo>
                          <a:pt x="16241" y="52004"/>
                        </a:moveTo>
                        <a:cubicBezTo>
                          <a:pt x="22086" y="52004"/>
                          <a:pt x="26550" y="49692"/>
                          <a:pt x="29632" y="45069"/>
                        </a:cubicBezTo>
                        <a:cubicBezTo>
                          <a:pt x="32715" y="40452"/>
                          <a:pt x="34256" y="33748"/>
                          <a:pt x="34256" y="24954"/>
                        </a:cubicBezTo>
                        <a:cubicBezTo>
                          <a:pt x="34256" y="16183"/>
                          <a:pt x="32715" y="9486"/>
                          <a:pt x="29632" y="4862"/>
                        </a:cubicBezTo>
                        <a:cubicBezTo>
                          <a:pt x="26550" y="246"/>
                          <a:pt x="22086" y="-2062"/>
                          <a:pt x="16241" y="-2062"/>
                        </a:cubicBezTo>
                        <a:cubicBezTo>
                          <a:pt x="10404" y="-2062"/>
                          <a:pt x="5944" y="246"/>
                          <a:pt x="2861" y="4862"/>
                        </a:cubicBezTo>
                        <a:cubicBezTo>
                          <a:pt x="-221" y="9486"/>
                          <a:pt x="-1762" y="16183"/>
                          <a:pt x="-1762" y="24954"/>
                        </a:cubicBezTo>
                        <a:cubicBezTo>
                          <a:pt x="-1762" y="33748"/>
                          <a:pt x="-221" y="40452"/>
                          <a:pt x="2861" y="45069"/>
                        </a:cubicBezTo>
                        <a:cubicBezTo>
                          <a:pt x="5944" y="49692"/>
                          <a:pt x="10404" y="52004"/>
                          <a:pt x="16241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71" name="Segnaposto contenuto 20">
                <a:extLst>
                  <a:ext uri="{FF2B5EF4-FFF2-40B4-BE49-F238E27FC236}">
                    <a16:creationId xmlns:a16="http://schemas.microsoft.com/office/drawing/2014/main" id="{AB222ECD-29BF-B671-CCB8-52318794976B}"/>
                  </a:ext>
                </a:extLst>
              </p:cNvPr>
              <p:cNvGrpSpPr/>
              <p:nvPr/>
            </p:nvGrpSpPr>
            <p:grpSpPr>
              <a:xfrm>
                <a:off x="8027524" y="6077876"/>
                <a:ext cx="218136" cy="105360"/>
                <a:chOff x="8027524" y="6077876"/>
                <a:chExt cx="218136" cy="105360"/>
              </a:xfrm>
              <a:solidFill>
                <a:srgbClr val="000000"/>
              </a:solidFill>
            </p:grpSpPr>
            <p:sp>
              <p:nvSpPr>
                <p:cNvPr id="72" name="Figura a mano libera: forma 71">
                  <a:extLst>
                    <a:ext uri="{FF2B5EF4-FFF2-40B4-BE49-F238E27FC236}">
                      <a16:creationId xmlns:a16="http://schemas.microsoft.com/office/drawing/2014/main" id="{E732B895-C9BC-99D3-34A3-CCD4F9D03406}"/>
                    </a:ext>
                  </a:extLst>
                </p:cNvPr>
                <p:cNvSpPr/>
                <p:nvPr/>
              </p:nvSpPr>
              <p:spPr>
                <a:xfrm>
                  <a:off x="8136716" y="6077876"/>
                  <a:ext cx="7147" cy="25017"/>
                </a:xfrm>
                <a:custGeom>
                  <a:avLst/>
                  <a:gdLst>
                    <a:gd name="connsiteX0" fmla="*/ 335 w 7147"/>
                    <a:gd name="connsiteY0" fmla="*/ 256 h 25017"/>
                    <a:gd name="connsiteX1" fmla="*/ 335 w 7147"/>
                    <a:gd name="connsiteY1" fmla="*/ 25274 h 2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7" h="25017">
                      <a:moveTo>
                        <a:pt x="335" y="256"/>
                      </a:moveTo>
                      <a:lnTo>
                        <a:pt x="335" y="25274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73" name="Segnaposto contenuto 20">
                  <a:extLst>
                    <a:ext uri="{FF2B5EF4-FFF2-40B4-BE49-F238E27FC236}">
                      <a16:creationId xmlns:a16="http://schemas.microsoft.com/office/drawing/2014/main" id="{2A063584-0595-7BC6-1D2A-078E5CC9716B}"/>
                    </a:ext>
                  </a:extLst>
                </p:cNvPr>
                <p:cNvGrpSpPr/>
                <p:nvPr/>
              </p:nvGrpSpPr>
              <p:grpSpPr>
                <a:xfrm>
                  <a:off x="8027524" y="6129169"/>
                  <a:ext cx="218136" cy="54066"/>
                  <a:chOff x="8027524" y="6129169"/>
                  <a:chExt cx="218136" cy="54066"/>
                </a:xfrm>
                <a:solidFill>
                  <a:srgbClr val="000000"/>
                </a:solidFill>
              </p:grpSpPr>
              <p:sp>
                <p:nvSpPr>
                  <p:cNvPr id="74" name="Figura a mano libera: forma 73">
                    <a:extLst>
                      <a:ext uri="{FF2B5EF4-FFF2-40B4-BE49-F238E27FC236}">
                        <a16:creationId xmlns:a16="http://schemas.microsoft.com/office/drawing/2014/main" id="{6671602A-59DF-7FD7-84E4-D831123EA1C0}"/>
                      </a:ext>
                    </a:extLst>
                  </p:cNvPr>
                  <p:cNvSpPr/>
                  <p:nvPr/>
                </p:nvSpPr>
                <p:spPr>
                  <a:xfrm flipV="1">
                    <a:off x="8027524" y="6129169"/>
                    <a:ext cx="35951" cy="54066"/>
                  </a:xfrm>
                  <a:custGeom>
                    <a:avLst/>
                    <a:gdLst>
                      <a:gd name="connsiteX0" fmla="*/ 1660 w 35951"/>
                      <a:gd name="connsiteY0" fmla="*/ 37 h 54066"/>
                      <a:gd name="connsiteX1" fmla="*/ 1660 w 35951"/>
                      <a:gd name="connsiteY1" fmla="*/ 6459 h 54066"/>
                      <a:gd name="connsiteX2" fmla="*/ 7033 w 35951"/>
                      <a:gd name="connsiteY2" fmla="*/ 4538 h 54066"/>
                      <a:gd name="connsiteX3" fmla="*/ 12382 w 35951"/>
                      <a:gd name="connsiteY3" fmla="*/ 3879 h 54066"/>
                      <a:gd name="connsiteX4" fmla="*/ 23037 w 35951"/>
                      <a:gd name="connsiteY4" fmla="*/ 8570 h 54066"/>
                      <a:gd name="connsiteX5" fmla="*/ 27247 w 35951"/>
                      <a:gd name="connsiteY5" fmla="*/ 22832 h 54066"/>
                      <a:gd name="connsiteX6" fmla="*/ 22110 w 35951"/>
                      <a:gd name="connsiteY6" fmla="*/ 18220 h 54066"/>
                      <a:gd name="connsiteX7" fmla="*/ 15241 w 35951"/>
                      <a:gd name="connsiteY7" fmla="*/ 16611 h 54066"/>
                      <a:gd name="connsiteX8" fmla="*/ 2867 w 35951"/>
                      <a:gd name="connsiteY8" fmla="*/ 21336 h 54066"/>
                      <a:gd name="connsiteX9" fmla="*/ -1690 w 35951"/>
                      <a:gd name="connsiteY9" fmla="*/ 34280 h 54066"/>
                      <a:gd name="connsiteX10" fmla="*/ 3057 w 35951"/>
                      <a:gd name="connsiteY10" fmla="*/ 47146 h 54066"/>
                      <a:gd name="connsiteX11" fmla="*/ 15688 w 35951"/>
                      <a:gd name="connsiteY11" fmla="*/ 52004 h 54066"/>
                      <a:gd name="connsiteX12" fmla="*/ 29492 w 35951"/>
                      <a:gd name="connsiteY12" fmla="*/ 45069 h 54066"/>
                      <a:gd name="connsiteX13" fmla="*/ 34261 w 35951"/>
                      <a:gd name="connsiteY13" fmla="*/ 24954 h 54066"/>
                      <a:gd name="connsiteX14" fmla="*/ 28409 w 35951"/>
                      <a:gd name="connsiteY14" fmla="*/ 5287 h 54066"/>
                      <a:gd name="connsiteX15" fmla="*/ 12695 w 35951"/>
                      <a:gd name="connsiteY15" fmla="*/ -2062 h 54066"/>
                      <a:gd name="connsiteX16" fmla="*/ 7312 w 35951"/>
                      <a:gd name="connsiteY16" fmla="*/ -1537 h 54066"/>
                      <a:gd name="connsiteX17" fmla="*/ 1660 w 35951"/>
                      <a:gd name="connsiteY17" fmla="*/ 37 h 54066"/>
                      <a:gd name="connsiteX18" fmla="*/ 15688 w 35951"/>
                      <a:gd name="connsiteY18" fmla="*/ 22129 h 54066"/>
                      <a:gd name="connsiteX19" fmla="*/ 23204 w 35951"/>
                      <a:gd name="connsiteY19" fmla="*/ 25368 h 54066"/>
                      <a:gd name="connsiteX20" fmla="*/ 25985 w 35951"/>
                      <a:gd name="connsiteY20" fmla="*/ 34280 h 54066"/>
                      <a:gd name="connsiteX21" fmla="*/ 23204 w 35951"/>
                      <a:gd name="connsiteY21" fmla="*/ 43159 h 54066"/>
                      <a:gd name="connsiteX22" fmla="*/ 15688 w 35951"/>
                      <a:gd name="connsiteY22" fmla="*/ 46420 h 54066"/>
                      <a:gd name="connsiteX23" fmla="*/ 8172 w 35951"/>
                      <a:gd name="connsiteY23" fmla="*/ 43159 h 54066"/>
                      <a:gd name="connsiteX24" fmla="*/ 5402 w 35951"/>
                      <a:gd name="connsiteY24" fmla="*/ 34280 h 54066"/>
                      <a:gd name="connsiteX25" fmla="*/ 8172 w 35951"/>
                      <a:gd name="connsiteY25" fmla="*/ 25368 h 54066"/>
                      <a:gd name="connsiteX26" fmla="*/ 15688 w 35951"/>
                      <a:gd name="connsiteY26" fmla="*/ 22129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5951" h="54066">
                        <a:moveTo>
                          <a:pt x="1660" y="37"/>
                        </a:moveTo>
                        <a:lnTo>
                          <a:pt x="1660" y="6459"/>
                        </a:lnTo>
                        <a:cubicBezTo>
                          <a:pt x="3433" y="5618"/>
                          <a:pt x="5223" y="4978"/>
                          <a:pt x="7033" y="4538"/>
                        </a:cubicBezTo>
                        <a:cubicBezTo>
                          <a:pt x="8849" y="4099"/>
                          <a:pt x="10632" y="3879"/>
                          <a:pt x="12382" y="3879"/>
                        </a:cubicBezTo>
                        <a:cubicBezTo>
                          <a:pt x="17036" y="3879"/>
                          <a:pt x="20587" y="5443"/>
                          <a:pt x="23037" y="8570"/>
                        </a:cubicBezTo>
                        <a:cubicBezTo>
                          <a:pt x="25494" y="11697"/>
                          <a:pt x="26898" y="16451"/>
                          <a:pt x="27247" y="22832"/>
                        </a:cubicBezTo>
                        <a:cubicBezTo>
                          <a:pt x="25900" y="20829"/>
                          <a:pt x="24187" y="19292"/>
                          <a:pt x="22110" y="18220"/>
                        </a:cubicBezTo>
                        <a:cubicBezTo>
                          <a:pt x="20040" y="17148"/>
                          <a:pt x="17751" y="16611"/>
                          <a:pt x="15241" y="16611"/>
                        </a:cubicBezTo>
                        <a:cubicBezTo>
                          <a:pt x="10029" y="16611"/>
                          <a:pt x="5904" y="18186"/>
                          <a:pt x="2867" y="21336"/>
                        </a:cubicBezTo>
                        <a:cubicBezTo>
                          <a:pt x="-171" y="24493"/>
                          <a:pt x="-1690" y="28807"/>
                          <a:pt x="-1690" y="34280"/>
                        </a:cubicBezTo>
                        <a:cubicBezTo>
                          <a:pt x="-1690" y="39626"/>
                          <a:pt x="-108" y="43915"/>
                          <a:pt x="3057" y="47146"/>
                        </a:cubicBezTo>
                        <a:cubicBezTo>
                          <a:pt x="6221" y="50385"/>
                          <a:pt x="10431" y="52004"/>
                          <a:pt x="15688" y="52004"/>
                        </a:cubicBezTo>
                        <a:cubicBezTo>
                          <a:pt x="21719" y="52004"/>
                          <a:pt x="26320" y="49692"/>
                          <a:pt x="29492" y="45069"/>
                        </a:cubicBezTo>
                        <a:cubicBezTo>
                          <a:pt x="32672" y="40452"/>
                          <a:pt x="34261" y="33748"/>
                          <a:pt x="34261" y="24954"/>
                        </a:cubicBezTo>
                        <a:cubicBezTo>
                          <a:pt x="34261" y="16742"/>
                          <a:pt x="32310" y="10186"/>
                          <a:pt x="28409" y="5287"/>
                        </a:cubicBezTo>
                        <a:cubicBezTo>
                          <a:pt x="24515" y="387"/>
                          <a:pt x="19277" y="-2062"/>
                          <a:pt x="12695" y="-2062"/>
                        </a:cubicBezTo>
                        <a:cubicBezTo>
                          <a:pt x="10923" y="-2062"/>
                          <a:pt x="9128" y="-1887"/>
                          <a:pt x="7312" y="-1537"/>
                        </a:cubicBezTo>
                        <a:cubicBezTo>
                          <a:pt x="5502" y="-1187"/>
                          <a:pt x="3619" y="-662"/>
                          <a:pt x="1660" y="37"/>
                        </a:cubicBezTo>
                        <a:close/>
                        <a:moveTo>
                          <a:pt x="15688" y="22129"/>
                        </a:moveTo>
                        <a:cubicBezTo>
                          <a:pt x="18852" y="22129"/>
                          <a:pt x="21358" y="23208"/>
                          <a:pt x="23204" y="25368"/>
                        </a:cubicBezTo>
                        <a:cubicBezTo>
                          <a:pt x="25058" y="27534"/>
                          <a:pt x="25985" y="30505"/>
                          <a:pt x="25985" y="34280"/>
                        </a:cubicBezTo>
                        <a:cubicBezTo>
                          <a:pt x="25985" y="38025"/>
                          <a:pt x="25058" y="40985"/>
                          <a:pt x="23204" y="43159"/>
                        </a:cubicBezTo>
                        <a:cubicBezTo>
                          <a:pt x="21358" y="45333"/>
                          <a:pt x="18852" y="46420"/>
                          <a:pt x="15688" y="46420"/>
                        </a:cubicBezTo>
                        <a:cubicBezTo>
                          <a:pt x="12524" y="46420"/>
                          <a:pt x="10018" y="45333"/>
                          <a:pt x="8172" y="43159"/>
                        </a:cubicBezTo>
                        <a:cubicBezTo>
                          <a:pt x="6325" y="40985"/>
                          <a:pt x="5402" y="38025"/>
                          <a:pt x="5402" y="34280"/>
                        </a:cubicBezTo>
                        <a:cubicBezTo>
                          <a:pt x="5402" y="30505"/>
                          <a:pt x="6325" y="27534"/>
                          <a:pt x="8172" y="25368"/>
                        </a:cubicBezTo>
                        <a:cubicBezTo>
                          <a:pt x="10018" y="23208"/>
                          <a:pt x="12524" y="22129"/>
                          <a:pt x="15688" y="221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75" name="Figura a mano libera: forma 74">
                    <a:extLst>
                      <a:ext uri="{FF2B5EF4-FFF2-40B4-BE49-F238E27FC236}">
                        <a16:creationId xmlns:a16="http://schemas.microsoft.com/office/drawing/2014/main" id="{DFEF22CA-5B8D-382B-7F02-D62FC711D48D}"/>
                      </a:ext>
                    </a:extLst>
                  </p:cNvPr>
                  <p:cNvSpPr/>
                  <p:nvPr/>
                </p:nvSpPr>
                <p:spPr>
                  <a:xfrm flipV="1">
                    <a:off x="8073212" y="6129169"/>
                    <a:ext cx="36018" cy="54066"/>
                  </a:xfrm>
                  <a:custGeom>
                    <a:avLst/>
                    <a:gdLst>
                      <a:gd name="connsiteX0" fmla="*/ 16298 w 36018"/>
                      <a:gd name="connsiteY0" fmla="*/ 46420 h 54066"/>
                      <a:gd name="connsiteX1" fmla="*/ 8111 w 36018"/>
                      <a:gd name="connsiteY1" fmla="*/ 41059 h 54066"/>
                      <a:gd name="connsiteX2" fmla="*/ 5375 w 36018"/>
                      <a:gd name="connsiteY2" fmla="*/ 24954 h 54066"/>
                      <a:gd name="connsiteX3" fmla="*/ 8111 w 36018"/>
                      <a:gd name="connsiteY3" fmla="*/ 8883 h 54066"/>
                      <a:gd name="connsiteX4" fmla="*/ 16298 w 36018"/>
                      <a:gd name="connsiteY4" fmla="*/ 3522 h 54066"/>
                      <a:gd name="connsiteX5" fmla="*/ 24518 w 36018"/>
                      <a:gd name="connsiteY5" fmla="*/ 8883 h 54066"/>
                      <a:gd name="connsiteX6" fmla="*/ 27265 w 36018"/>
                      <a:gd name="connsiteY6" fmla="*/ 24954 h 54066"/>
                      <a:gd name="connsiteX7" fmla="*/ 24518 w 36018"/>
                      <a:gd name="connsiteY7" fmla="*/ 41059 h 54066"/>
                      <a:gd name="connsiteX8" fmla="*/ 16298 w 36018"/>
                      <a:gd name="connsiteY8" fmla="*/ 46420 h 54066"/>
                      <a:gd name="connsiteX9" fmla="*/ 16298 w 36018"/>
                      <a:gd name="connsiteY9" fmla="*/ 52004 h 54066"/>
                      <a:gd name="connsiteX10" fmla="*/ 29689 w 36018"/>
                      <a:gd name="connsiteY10" fmla="*/ 45069 h 54066"/>
                      <a:gd name="connsiteX11" fmla="*/ 34313 w 36018"/>
                      <a:gd name="connsiteY11" fmla="*/ 24954 h 54066"/>
                      <a:gd name="connsiteX12" fmla="*/ 29689 w 36018"/>
                      <a:gd name="connsiteY12" fmla="*/ 4862 h 54066"/>
                      <a:gd name="connsiteX13" fmla="*/ 16298 w 36018"/>
                      <a:gd name="connsiteY13" fmla="*/ -2062 h 54066"/>
                      <a:gd name="connsiteX14" fmla="*/ 2918 w 36018"/>
                      <a:gd name="connsiteY14" fmla="*/ 4862 h 54066"/>
                      <a:gd name="connsiteX15" fmla="*/ -1706 w 36018"/>
                      <a:gd name="connsiteY15" fmla="*/ 24954 h 54066"/>
                      <a:gd name="connsiteX16" fmla="*/ 2918 w 36018"/>
                      <a:gd name="connsiteY16" fmla="*/ 45069 h 54066"/>
                      <a:gd name="connsiteX17" fmla="*/ 16298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298" y="46420"/>
                        </a:moveTo>
                        <a:cubicBezTo>
                          <a:pt x="12672" y="46420"/>
                          <a:pt x="9943" y="44633"/>
                          <a:pt x="8111" y="41059"/>
                        </a:cubicBezTo>
                        <a:cubicBezTo>
                          <a:pt x="6287" y="37493"/>
                          <a:pt x="5375" y="32124"/>
                          <a:pt x="5375" y="24954"/>
                        </a:cubicBezTo>
                        <a:cubicBezTo>
                          <a:pt x="5375" y="17814"/>
                          <a:pt x="6287" y="12457"/>
                          <a:pt x="8111" y="8883"/>
                        </a:cubicBezTo>
                        <a:cubicBezTo>
                          <a:pt x="9943" y="5309"/>
                          <a:pt x="12672" y="3522"/>
                          <a:pt x="16298" y="3522"/>
                        </a:cubicBezTo>
                        <a:cubicBezTo>
                          <a:pt x="19954" y="3522"/>
                          <a:pt x="22694" y="5309"/>
                          <a:pt x="24518" y="8883"/>
                        </a:cubicBezTo>
                        <a:cubicBezTo>
                          <a:pt x="26350" y="12457"/>
                          <a:pt x="27265" y="17814"/>
                          <a:pt x="27265" y="24954"/>
                        </a:cubicBezTo>
                        <a:cubicBezTo>
                          <a:pt x="27265" y="32124"/>
                          <a:pt x="26350" y="37493"/>
                          <a:pt x="24518" y="41059"/>
                        </a:cubicBezTo>
                        <a:cubicBezTo>
                          <a:pt x="22694" y="44633"/>
                          <a:pt x="19954" y="46420"/>
                          <a:pt x="16298" y="46420"/>
                        </a:cubicBezTo>
                        <a:close/>
                        <a:moveTo>
                          <a:pt x="16298" y="52004"/>
                        </a:moveTo>
                        <a:cubicBezTo>
                          <a:pt x="22143" y="52004"/>
                          <a:pt x="26606" y="49692"/>
                          <a:pt x="29689" y="45069"/>
                        </a:cubicBezTo>
                        <a:cubicBezTo>
                          <a:pt x="32771" y="40452"/>
                          <a:pt x="34313" y="33748"/>
                          <a:pt x="34313" y="24954"/>
                        </a:cubicBezTo>
                        <a:cubicBezTo>
                          <a:pt x="34313" y="16183"/>
                          <a:pt x="32771" y="9486"/>
                          <a:pt x="29689" y="4862"/>
                        </a:cubicBezTo>
                        <a:cubicBezTo>
                          <a:pt x="26606" y="246"/>
                          <a:pt x="22143" y="-2062"/>
                          <a:pt x="16298" y="-2062"/>
                        </a:cubicBezTo>
                        <a:cubicBezTo>
                          <a:pt x="10460" y="-2062"/>
                          <a:pt x="6001" y="246"/>
                          <a:pt x="2918" y="4862"/>
                        </a:cubicBezTo>
                        <a:cubicBezTo>
                          <a:pt x="-164" y="9486"/>
                          <a:pt x="-1706" y="16183"/>
                          <a:pt x="-1706" y="24954"/>
                        </a:cubicBezTo>
                        <a:cubicBezTo>
                          <a:pt x="-1706" y="33748"/>
                          <a:pt x="-164" y="40452"/>
                          <a:pt x="2918" y="45069"/>
                        </a:cubicBezTo>
                        <a:cubicBezTo>
                          <a:pt x="6001" y="49692"/>
                          <a:pt x="10460" y="52004"/>
                          <a:pt x="16298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76" name="Figura a mano libera: forma 75">
                    <a:extLst>
                      <a:ext uri="{FF2B5EF4-FFF2-40B4-BE49-F238E27FC236}">
                        <a16:creationId xmlns:a16="http://schemas.microsoft.com/office/drawing/2014/main" id="{CD293F57-5EC6-0416-E27D-FFEF1035498C}"/>
                      </a:ext>
                    </a:extLst>
                  </p:cNvPr>
                  <p:cNvSpPr/>
                  <p:nvPr/>
                </p:nvSpPr>
                <p:spPr>
                  <a:xfrm flipV="1">
                    <a:off x="8118689" y="6129169"/>
                    <a:ext cx="36018" cy="54066"/>
                  </a:xfrm>
                  <a:custGeom>
                    <a:avLst/>
                    <a:gdLst>
                      <a:gd name="connsiteX0" fmla="*/ 16304 w 36018"/>
                      <a:gd name="connsiteY0" fmla="*/ 46420 h 54066"/>
                      <a:gd name="connsiteX1" fmla="*/ 8118 w 36018"/>
                      <a:gd name="connsiteY1" fmla="*/ 41059 h 54066"/>
                      <a:gd name="connsiteX2" fmla="*/ 5381 w 36018"/>
                      <a:gd name="connsiteY2" fmla="*/ 24954 h 54066"/>
                      <a:gd name="connsiteX3" fmla="*/ 8118 w 36018"/>
                      <a:gd name="connsiteY3" fmla="*/ 8883 h 54066"/>
                      <a:gd name="connsiteX4" fmla="*/ 16304 w 36018"/>
                      <a:gd name="connsiteY4" fmla="*/ 3522 h 54066"/>
                      <a:gd name="connsiteX5" fmla="*/ 24524 w 36018"/>
                      <a:gd name="connsiteY5" fmla="*/ 8883 h 54066"/>
                      <a:gd name="connsiteX6" fmla="*/ 27272 w 36018"/>
                      <a:gd name="connsiteY6" fmla="*/ 24954 h 54066"/>
                      <a:gd name="connsiteX7" fmla="*/ 24524 w 36018"/>
                      <a:gd name="connsiteY7" fmla="*/ 41059 h 54066"/>
                      <a:gd name="connsiteX8" fmla="*/ 16304 w 36018"/>
                      <a:gd name="connsiteY8" fmla="*/ 46420 h 54066"/>
                      <a:gd name="connsiteX9" fmla="*/ 16304 w 36018"/>
                      <a:gd name="connsiteY9" fmla="*/ 52004 h 54066"/>
                      <a:gd name="connsiteX10" fmla="*/ 29695 w 36018"/>
                      <a:gd name="connsiteY10" fmla="*/ 45069 h 54066"/>
                      <a:gd name="connsiteX11" fmla="*/ 34319 w 36018"/>
                      <a:gd name="connsiteY11" fmla="*/ 24954 h 54066"/>
                      <a:gd name="connsiteX12" fmla="*/ 29695 w 36018"/>
                      <a:gd name="connsiteY12" fmla="*/ 4862 h 54066"/>
                      <a:gd name="connsiteX13" fmla="*/ 16304 w 36018"/>
                      <a:gd name="connsiteY13" fmla="*/ -2062 h 54066"/>
                      <a:gd name="connsiteX14" fmla="*/ 2924 w 36018"/>
                      <a:gd name="connsiteY14" fmla="*/ 4862 h 54066"/>
                      <a:gd name="connsiteX15" fmla="*/ -1699 w 36018"/>
                      <a:gd name="connsiteY15" fmla="*/ 24954 h 54066"/>
                      <a:gd name="connsiteX16" fmla="*/ 2924 w 36018"/>
                      <a:gd name="connsiteY16" fmla="*/ 45069 h 54066"/>
                      <a:gd name="connsiteX17" fmla="*/ 16304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304" y="46420"/>
                        </a:moveTo>
                        <a:cubicBezTo>
                          <a:pt x="12678" y="46420"/>
                          <a:pt x="9949" y="44633"/>
                          <a:pt x="8118" y="41059"/>
                        </a:cubicBezTo>
                        <a:cubicBezTo>
                          <a:pt x="6294" y="37493"/>
                          <a:pt x="5381" y="32124"/>
                          <a:pt x="5381" y="24954"/>
                        </a:cubicBezTo>
                        <a:cubicBezTo>
                          <a:pt x="5381" y="17814"/>
                          <a:pt x="6294" y="12457"/>
                          <a:pt x="8118" y="8883"/>
                        </a:cubicBezTo>
                        <a:cubicBezTo>
                          <a:pt x="9949" y="5309"/>
                          <a:pt x="12678" y="3522"/>
                          <a:pt x="16304" y="3522"/>
                        </a:cubicBezTo>
                        <a:cubicBezTo>
                          <a:pt x="19960" y="3522"/>
                          <a:pt x="22700" y="5309"/>
                          <a:pt x="24524" y="8883"/>
                        </a:cubicBezTo>
                        <a:cubicBezTo>
                          <a:pt x="26356" y="12457"/>
                          <a:pt x="27272" y="17814"/>
                          <a:pt x="27272" y="24954"/>
                        </a:cubicBezTo>
                        <a:cubicBezTo>
                          <a:pt x="27272" y="32124"/>
                          <a:pt x="26356" y="37493"/>
                          <a:pt x="24524" y="41059"/>
                        </a:cubicBezTo>
                        <a:cubicBezTo>
                          <a:pt x="22700" y="44633"/>
                          <a:pt x="19960" y="46420"/>
                          <a:pt x="16304" y="46420"/>
                        </a:cubicBezTo>
                        <a:close/>
                        <a:moveTo>
                          <a:pt x="16304" y="52004"/>
                        </a:moveTo>
                        <a:cubicBezTo>
                          <a:pt x="22149" y="52004"/>
                          <a:pt x="26613" y="49692"/>
                          <a:pt x="29695" y="45069"/>
                        </a:cubicBezTo>
                        <a:cubicBezTo>
                          <a:pt x="32778" y="40452"/>
                          <a:pt x="34319" y="33748"/>
                          <a:pt x="34319" y="24954"/>
                        </a:cubicBezTo>
                        <a:cubicBezTo>
                          <a:pt x="34319" y="16183"/>
                          <a:pt x="32778" y="9486"/>
                          <a:pt x="29695" y="4862"/>
                        </a:cubicBezTo>
                        <a:cubicBezTo>
                          <a:pt x="26613" y="246"/>
                          <a:pt x="22149" y="-2062"/>
                          <a:pt x="16304" y="-2062"/>
                        </a:cubicBezTo>
                        <a:cubicBezTo>
                          <a:pt x="10467" y="-2062"/>
                          <a:pt x="6007" y="246"/>
                          <a:pt x="2924" y="4862"/>
                        </a:cubicBezTo>
                        <a:cubicBezTo>
                          <a:pt x="-158" y="9486"/>
                          <a:pt x="-1699" y="16183"/>
                          <a:pt x="-1699" y="24954"/>
                        </a:cubicBezTo>
                        <a:cubicBezTo>
                          <a:pt x="-1699" y="33748"/>
                          <a:pt x="-158" y="40452"/>
                          <a:pt x="2924" y="45069"/>
                        </a:cubicBezTo>
                        <a:cubicBezTo>
                          <a:pt x="6007" y="49692"/>
                          <a:pt x="10467" y="52004"/>
                          <a:pt x="16304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77" name="Figura a mano libera: forma 76">
                    <a:extLst>
                      <a:ext uri="{FF2B5EF4-FFF2-40B4-BE49-F238E27FC236}">
                        <a16:creationId xmlns:a16="http://schemas.microsoft.com/office/drawing/2014/main" id="{B79C21B8-7B15-F020-86F1-2AAE82869D1A}"/>
                      </a:ext>
                    </a:extLst>
                  </p:cNvPr>
                  <p:cNvSpPr/>
                  <p:nvPr/>
                </p:nvSpPr>
                <p:spPr>
                  <a:xfrm flipV="1">
                    <a:off x="8164165" y="6129169"/>
                    <a:ext cx="36018" cy="54066"/>
                  </a:xfrm>
                  <a:custGeom>
                    <a:avLst/>
                    <a:gdLst>
                      <a:gd name="connsiteX0" fmla="*/ 16311 w 36018"/>
                      <a:gd name="connsiteY0" fmla="*/ 46420 h 54066"/>
                      <a:gd name="connsiteX1" fmla="*/ 8124 w 36018"/>
                      <a:gd name="connsiteY1" fmla="*/ 41059 h 54066"/>
                      <a:gd name="connsiteX2" fmla="*/ 5388 w 36018"/>
                      <a:gd name="connsiteY2" fmla="*/ 24954 h 54066"/>
                      <a:gd name="connsiteX3" fmla="*/ 8124 w 36018"/>
                      <a:gd name="connsiteY3" fmla="*/ 8883 h 54066"/>
                      <a:gd name="connsiteX4" fmla="*/ 16311 w 36018"/>
                      <a:gd name="connsiteY4" fmla="*/ 3522 h 54066"/>
                      <a:gd name="connsiteX5" fmla="*/ 24531 w 36018"/>
                      <a:gd name="connsiteY5" fmla="*/ 8883 h 54066"/>
                      <a:gd name="connsiteX6" fmla="*/ 27278 w 36018"/>
                      <a:gd name="connsiteY6" fmla="*/ 24954 h 54066"/>
                      <a:gd name="connsiteX7" fmla="*/ 24531 w 36018"/>
                      <a:gd name="connsiteY7" fmla="*/ 41059 h 54066"/>
                      <a:gd name="connsiteX8" fmla="*/ 16311 w 36018"/>
                      <a:gd name="connsiteY8" fmla="*/ 46420 h 54066"/>
                      <a:gd name="connsiteX9" fmla="*/ 16311 w 36018"/>
                      <a:gd name="connsiteY9" fmla="*/ 52004 h 54066"/>
                      <a:gd name="connsiteX10" fmla="*/ 29702 w 36018"/>
                      <a:gd name="connsiteY10" fmla="*/ 45069 h 54066"/>
                      <a:gd name="connsiteX11" fmla="*/ 34325 w 36018"/>
                      <a:gd name="connsiteY11" fmla="*/ 24954 h 54066"/>
                      <a:gd name="connsiteX12" fmla="*/ 29702 w 36018"/>
                      <a:gd name="connsiteY12" fmla="*/ 4862 h 54066"/>
                      <a:gd name="connsiteX13" fmla="*/ 16311 w 36018"/>
                      <a:gd name="connsiteY13" fmla="*/ -2062 h 54066"/>
                      <a:gd name="connsiteX14" fmla="*/ 2931 w 36018"/>
                      <a:gd name="connsiteY14" fmla="*/ 4862 h 54066"/>
                      <a:gd name="connsiteX15" fmla="*/ -1693 w 36018"/>
                      <a:gd name="connsiteY15" fmla="*/ 24954 h 54066"/>
                      <a:gd name="connsiteX16" fmla="*/ 2931 w 36018"/>
                      <a:gd name="connsiteY16" fmla="*/ 45069 h 54066"/>
                      <a:gd name="connsiteX17" fmla="*/ 16311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311" y="46420"/>
                        </a:moveTo>
                        <a:cubicBezTo>
                          <a:pt x="12685" y="46420"/>
                          <a:pt x="9956" y="44633"/>
                          <a:pt x="8124" y="41059"/>
                        </a:cubicBezTo>
                        <a:cubicBezTo>
                          <a:pt x="6300" y="37493"/>
                          <a:pt x="5388" y="32124"/>
                          <a:pt x="5388" y="24954"/>
                        </a:cubicBezTo>
                        <a:cubicBezTo>
                          <a:pt x="5388" y="17814"/>
                          <a:pt x="6300" y="12457"/>
                          <a:pt x="8124" y="8883"/>
                        </a:cubicBezTo>
                        <a:cubicBezTo>
                          <a:pt x="9956" y="5309"/>
                          <a:pt x="12685" y="3522"/>
                          <a:pt x="16311" y="3522"/>
                        </a:cubicBezTo>
                        <a:cubicBezTo>
                          <a:pt x="19966" y="3522"/>
                          <a:pt x="22706" y="5309"/>
                          <a:pt x="24531" y="8883"/>
                        </a:cubicBezTo>
                        <a:cubicBezTo>
                          <a:pt x="26362" y="12457"/>
                          <a:pt x="27278" y="17814"/>
                          <a:pt x="27278" y="24954"/>
                        </a:cubicBezTo>
                        <a:cubicBezTo>
                          <a:pt x="27278" y="32124"/>
                          <a:pt x="26362" y="37493"/>
                          <a:pt x="24531" y="41059"/>
                        </a:cubicBezTo>
                        <a:cubicBezTo>
                          <a:pt x="22706" y="44633"/>
                          <a:pt x="19966" y="46420"/>
                          <a:pt x="16311" y="46420"/>
                        </a:cubicBezTo>
                        <a:close/>
                        <a:moveTo>
                          <a:pt x="16311" y="52004"/>
                        </a:moveTo>
                        <a:cubicBezTo>
                          <a:pt x="22155" y="52004"/>
                          <a:pt x="26619" y="49692"/>
                          <a:pt x="29702" y="45069"/>
                        </a:cubicBezTo>
                        <a:cubicBezTo>
                          <a:pt x="32784" y="40452"/>
                          <a:pt x="34325" y="33748"/>
                          <a:pt x="34325" y="24954"/>
                        </a:cubicBezTo>
                        <a:cubicBezTo>
                          <a:pt x="34325" y="16183"/>
                          <a:pt x="32784" y="9486"/>
                          <a:pt x="29702" y="4862"/>
                        </a:cubicBezTo>
                        <a:cubicBezTo>
                          <a:pt x="26619" y="246"/>
                          <a:pt x="22155" y="-2062"/>
                          <a:pt x="16311" y="-2062"/>
                        </a:cubicBezTo>
                        <a:cubicBezTo>
                          <a:pt x="10473" y="-2062"/>
                          <a:pt x="6013" y="246"/>
                          <a:pt x="2931" y="4862"/>
                        </a:cubicBezTo>
                        <a:cubicBezTo>
                          <a:pt x="-152" y="9486"/>
                          <a:pt x="-1693" y="16183"/>
                          <a:pt x="-1693" y="24954"/>
                        </a:cubicBezTo>
                        <a:cubicBezTo>
                          <a:pt x="-1693" y="33748"/>
                          <a:pt x="-152" y="40452"/>
                          <a:pt x="2931" y="45069"/>
                        </a:cubicBezTo>
                        <a:cubicBezTo>
                          <a:pt x="6013" y="49692"/>
                          <a:pt x="10473" y="52004"/>
                          <a:pt x="16311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78" name="Figura a mano libera: forma 77">
                    <a:extLst>
                      <a:ext uri="{FF2B5EF4-FFF2-40B4-BE49-F238E27FC236}">
                        <a16:creationId xmlns:a16="http://schemas.microsoft.com/office/drawing/2014/main" id="{FE16EA02-1B4C-F267-61CD-9B68DB49EFB0}"/>
                      </a:ext>
                    </a:extLst>
                  </p:cNvPr>
                  <p:cNvSpPr/>
                  <p:nvPr/>
                </p:nvSpPr>
                <p:spPr>
                  <a:xfrm flipV="1">
                    <a:off x="8209642" y="6129169"/>
                    <a:ext cx="36018" cy="54066"/>
                  </a:xfrm>
                  <a:custGeom>
                    <a:avLst/>
                    <a:gdLst>
                      <a:gd name="connsiteX0" fmla="*/ 16317 w 36018"/>
                      <a:gd name="connsiteY0" fmla="*/ 46420 h 54066"/>
                      <a:gd name="connsiteX1" fmla="*/ 8130 w 36018"/>
                      <a:gd name="connsiteY1" fmla="*/ 41059 h 54066"/>
                      <a:gd name="connsiteX2" fmla="*/ 5394 w 36018"/>
                      <a:gd name="connsiteY2" fmla="*/ 24954 h 54066"/>
                      <a:gd name="connsiteX3" fmla="*/ 8130 w 36018"/>
                      <a:gd name="connsiteY3" fmla="*/ 8883 h 54066"/>
                      <a:gd name="connsiteX4" fmla="*/ 16317 w 36018"/>
                      <a:gd name="connsiteY4" fmla="*/ 3522 h 54066"/>
                      <a:gd name="connsiteX5" fmla="*/ 24537 w 36018"/>
                      <a:gd name="connsiteY5" fmla="*/ 8883 h 54066"/>
                      <a:gd name="connsiteX6" fmla="*/ 27284 w 36018"/>
                      <a:gd name="connsiteY6" fmla="*/ 24954 h 54066"/>
                      <a:gd name="connsiteX7" fmla="*/ 24537 w 36018"/>
                      <a:gd name="connsiteY7" fmla="*/ 41059 h 54066"/>
                      <a:gd name="connsiteX8" fmla="*/ 16317 w 36018"/>
                      <a:gd name="connsiteY8" fmla="*/ 46420 h 54066"/>
                      <a:gd name="connsiteX9" fmla="*/ 16317 w 36018"/>
                      <a:gd name="connsiteY9" fmla="*/ 52004 h 54066"/>
                      <a:gd name="connsiteX10" fmla="*/ 29708 w 36018"/>
                      <a:gd name="connsiteY10" fmla="*/ 45069 h 54066"/>
                      <a:gd name="connsiteX11" fmla="*/ 34332 w 36018"/>
                      <a:gd name="connsiteY11" fmla="*/ 24954 h 54066"/>
                      <a:gd name="connsiteX12" fmla="*/ 29708 w 36018"/>
                      <a:gd name="connsiteY12" fmla="*/ 4862 h 54066"/>
                      <a:gd name="connsiteX13" fmla="*/ 16317 w 36018"/>
                      <a:gd name="connsiteY13" fmla="*/ -2062 h 54066"/>
                      <a:gd name="connsiteX14" fmla="*/ 2937 w 36018"/>
                      <a:gd name="connsiteY14" fmla="*/ 4862 h 54066"/>
                      <a:gd name="connsiteX15" fmla="*/ -1687 w 36018"/>
                      <a:gd name="connsiteY15" fmla="*/ 24954 h 54066"/>
                      <a:gd name="connsiteX16" fmla="*/ 2937 w 36018"/>
                      <a:gd name="connsiteY16" fmla="*/ 45069 h 54066"/>
                      <a:gd name="connsiteX17" fmla="*/ 16317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317" y="46420"/>
                        </a:moveTo>
                        <a:cubicBezTo>
                          <a:pt x="12691" y="46420"/>
                          <a:pt x="9962" y="44633"/>
                          <a:pt x="8130" y="41059"/>
                        </a:cubicBezTo>
                        <a:cubicBezTo>
                          <a:pt x="6306" y="37493"/>
                          <a:pt x="5394" y="32124"/>
                          <a:pt x="5394" y="24954"/>
                        </a:cubicBezTo>
                        <a:cubicBezTo>
                          <a:pt x="5394" y="17814"/>
                          <a:pt x="6306" y="12457"/>
                          <a:pt x="8130" y="8883"/>
                        </a:cubicBezTo>
                        <a:cubicBezTo>
                          <a:pt x="9962" y="5309"/>
                          <a:pt x="12691" y="3522"/>
                          <a:pt x="16317" y="3522"/>
                        </a:cubicBezTo>
                        <a:cubicBezTo>
                          <a:pt x="19973" y="3522"/>
                          <a:pt x="22713" y="5309"/>
                          <a:pt x="24537" y="8883"/>
                        </a:cubicBezTo>
                        <a:cubicBezTo>
                          <a:pt x="26369" y="12457"/>
                          <a:pt x="27284" y="17814"/>
                          <a:pt x="27284" y="24954"/>
                        </a:cubicBezTo>
                        <a:cubicBezTo>
                          <a:pt x="27284" y="32124"/>
                          <a:pt x="26369" y="37493"/>
                          <a:pt x="24537" y="41059"/>
                        </a:cubicBezTo>
                        <a:cubicBezTo>
                          <a:pt x="22713" y="44633"/>
                          <a:pt x="19973" y="46420"/>
                          <a:pt x="16317" y="46420"/>
                        </a:cubicBezTo>
                        <a:close/>
                        <a:moveTo>
                          <a:pt x="16317" y="52004"/>
                        </a:moveTo>
                        <a:cubicBezTo>
                          <a:pt x="22162" y="52004"/>
                          <a:pt x="26625" y="49692"/>
                          <a:pt x="29708" y="45069"/>
                        </a:cubicBezTo>
                        <a:cubicBezTo>
                          <a:pt x="32790" y="40452"/>
                          <a:pt x="34332" y="33748"/>
                          <a:pt x="34332" y="24954"/>
                        </a:cubicBezTo>
                        <a:cubicBezTo>
                          <a:pt x="34332" y="16183"/>
                          <a:pt x="32790" y="9486"/>
                          <a:pt x="29708" y="4862"/>
                        </a:cubicBezTo>
                        <a:cubicBezTo>
                          <a:pt x="26625" y="246"/>
                          <a:pt x="22162" y="-2062"/>
                          <a:pt x="16317" y="-2062"/>
                        </a:cubicBezTo>
                        <a:cubicBezTo>
                          <a:pt x="10480" y="-2062"/>
                          <a:pt x="6020" y="246"/>
                          <a:pt x="2937" y="4862"/>
                        </a:cubicBezTo>
                        <a:cubicBezTo>
                          <a:pt x="-145" y="9486"/>
                          <a:pt x="-1687" y="16183"/>
                          <a:pt x="-1687" y="24954"/>
                        </a:cubicBezTo>
                        <a:cubicBezTo>
                          <a:pt x="-1687" y="33748"/>
                          <a:pt x="-145" y="40452"/>
                          <a:pt x="2937" y="45069"/>
                        </a:cubicBezTo>
                        <a:cubicBezTo>
                          <a:pt x="6020" y="49692"/>
                          <a:pt x="10480" y="52004"/>
                          <a:pt x="16317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79" name="Segnaposto contenuto 20">
                <a:extLst>
                  <a:ext uri="{FF2B5EF4-FFF2-40B4-BE49-F238E27FC236}">
                    <a16:creationId xmlns:a16="http://schemas.microsoft.com/office/drawing/2014/main" id="{4503D501-7532-E673-1013-886951DCB28E}"/>
                  </a:ext>
                </a:extLst>
              </p:cNvPr>
              <p:cNvGrpSpPr/>
              <p:nvPr/>
            </p:nvGrpSpPr>
            <p:grpSpPr>
              <a:xfrm>
                <a:off x="8569006" y="6077876"/>
                <a:ext cx="218136" cy="105360"/>
                <a:chOff x="8569006" y="6077876"/>
                <a:chExt cx="218136" cy="105360"/>
              </a:xfrm>
              <a:solidFill>
                <a:srgbClr val="000000"/>
              </a:solidFill>
            </p:grpSpPr>
            <p:sp>
              <p:nvSpPr>
                <p:cNvPr id="80" name="Figura a mano libera: forma 79">
                  <a:extLst>
                    <a:ext uri="{FF2B5EF4-FFF2-40B4-BE49-F238E27FC236}">
                      <a16:creationId xmlns:a16="http://schemas.microsoft.com/office/drawing/2014/main" id="{48E5706A-5A9C-086F-C3CA-E4595E12DE53}"/>
                    </a:ext>
                  </a:extLst>
                </p:cNvPr>
                <p:cNvSpPr/>
                <p:nvPr/>
              </p:nvSpPr>
              <p:spPr>
                <a:xfrm>
                  <a:off x="8678199" y="6077876"/>
                  <a:ext cx="7147" cy="25017"/>
                </a:xfrm>
                <a:custGeom>
                  <a:avLst/>
                  <a:gdLst>
                    <a:gd name="connsiteX0" fmla="*/ 411 w 7147"/>
                    <a:gd name="connsiteY0" fmla="*/ 256 h 25017"/>
                    <a:gd name="connsiteX1" fmla="*/ 411 w 7147"/>
                    <a:gd name="connsiteY1" fmla="*/ 25274 h 2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7" h="25017">
                      <a:moveTo>
                        <a:pt x="411" y="256"/>
                      </a:moveTo>
                      <a:lnTo>
                        <a:pt x="411" y="25274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81" name="Segnaposto contenuto 20">
                  <a:extLst>
                    <a:ext uri="{FF2B5EF4-FFF2-40B4-BE49-F238E27FC236}">
                      <a16:creationId xmlns:a16="http://schemas.microsoft.com/office/drawing/2014/main" id="{C213D3A3-7E6A-A48F-12E0-E6237BF18F51}"/>
                    </a:ext>
                  </a:extLst>
                </p:cNvPr>
                <p:cNvGrpSpPr/>
                <p:nvPr/>
              </p:nvGrpSpPr>
              <p:grpSpPr>
                <a:xfrm>
                  <a:off x="8569006" y="6129169"/>
                  <a:ext cx="218136" cy="54066"/>
                  <a:chOff x="8569006" y="6129169"/>
                  <a:chExt cx="218136" cy="54066"/>
                </a:xfrm>
                <a:solidFill>
                  <a:srgbClr val="000000"/>
                </a:solidFill>
              </p:grpSpPr>
              <p:sp>
                <p:nvSpPr>
                  <p:cNvPr id="82" name="Figura a mano libera: forma 81">
                    <a:extLst>
                      <a:ext uri="{FF2B5EF4-FFF2-40B4-BE49-F238E27FC236}">
                        <a16:creationId xmlns:a16="http://schemas.microsoft.com/office/drawing/2014/main" id="{22E2BF16-2FE8-E625-8319-965D36BF6415}"/>
                      </a:ext>
                    </a:extLst>
                  </p:cNvPr>
                  <p:cNvSpPr/>
                  <p:nvPr/>
                </p:nvSpPr>
                <p:spPr>
                  <a:xfrm flipV="1">
                    <a:off x="8569006" y="6129169"/>
                    <a:ext cx="35951" cy="54066"/>
                  </a:xfrm>
                  <a:custGeom>
                    <a:avLst/>
                    <a:gdLst>
                      <a:gd name="connsiteX0" fmla="*/ 1736 w 35951"/>
                      <a:gd name="connsiteY0" fmla="*/ 37 h 54066"/>
                      <a:gd name="connsiteX1" fmla="*/ 1736 w 35951"/>
                      <a:gd name="connsiteY1" fmla="*/ 6459 h 54066"/>
                      <a:gd name="connsiteX2" fmla="*/ 7108 w 35951"/>
                      <a:gd name="connsiteY2" fmla="*/ 4538 h 54066"/>
                      <a:gd name="connsiteX3" fmla="*/ 12458 w 35951"/>
                      <a:gd name="connsiteY3" fmla="*/ 3879 h 54066"/>
                      <a:gd name="connsiteX4" fmla="*/ 23113 w 35951"/>
                      <a:gd name="connsiteY4" fmla="*/ 8570 h 54066"/>
                      <a:gd name="connsiteX5" fmla="*/ 27323 w 35951"/>
                      <a:gd name="connsiteY5" fmla="*/ 22832 h 54066"/>
                      <a:gd name="connsiteX6" fmla="*/ 22186 w 35951"/>
                      <a:gd name="connsiteY6" fmla="*/ 18220 h 54066"/>
                      <a:gd name="connsiteX7" fmla="*/ 15317 w 35951"/>
                      <a:gd name="connsiteY7" fmla="*/ 16611 h 54066"/>
                      <a:gd name="connsiteX8" fmla="*/ 2942 w 35951"/>
                      <a:gd name="connsiteY8" fmla="*/ 21336 h 54066"/>
                      <a:gd name="connsiteX9" fmla="*/ -1614 w 35951"/>
                      <a:gd name="connsiteY9" fmla="*/ 34280 h 54066"/>
                      <a:gd name="connsiteX10" fmla="*/ 3132 w 35951"/>
                      <a:gd name="connsiteY10" fmla="*/ 47146 h 54066"/>
                      <a:gd name="connsiteX11" fmla="*/ 15764 w 35951"/>
                      <a:gd name="connsiteY11" fmla="*/ 52004 h 54066"/>
                      <a:gd name="connsiteX12" fmla="*/ 29568 w 35951"/>
                      <a:gd name="connsiteY12" fmla="*/ 45069 h 54066"/>
                      <a:gd name="connsiteX13" fmla="*/ 34337 w 35951"/>
                      <a:gd name="connsiteY13" fmla="*/ 24954 h 54066"/>
                      <a:gd name="connsiteX14" fmla="*/ 28485 w 35951"/>
                      <a:gd name="connsiteY14" fmla="*/ 5287 h 54066"/>
                      <a:gd name="connsiteX15" fmla="*/ 12771 w 35951"/>
                      <a:gd name="connsiteY15" fmla="*/ -2062 h 54066"/>
                      <a:gd name="connsiteX16" fmla="*/ 7387 w 35951"/>
                      <a:gd name="connsiteY16" fmla="*/ -1537 h 54066"/>
                      <a:gd name="connsiteX17" fmla="*/ 1736 w 35951"/>
                      <a:gd name="connsiteY17" fmla="*/ 37 h 54066"/>
                      <a:gd name="connsiteX18" fmla="*/ 15764 w 35951"/>
                      <a:gd name="connsiteY18" fmla="*/ 22129 h 54066"/>
                      <a:gd name="connsiteX19" fmla="*/ 23280 w 35951"/>
                      <a:gd name="connsiteY19" fmla="*/ 25368 h 54066"/>
                      <a:gd name="connsiteX20" fmla="*/ 26061 w 35951"/>
                      <a:gd name="connsiteY20" fmla="*/ 34280 h 54066"/>
                      <a:gd name="connsiteX21" fmla="*/ 23280 w 35951"/>
                      <a:gd name="connsiteY21" fmla="*/ 43159 h 54066"/>
                      <a:gd name="connsiteX22" fmla="*/ 15764 w 35951"/>
                      <a:gd name="connsiteY22" fmla="*/ 46420 h 54066"/>
                      <a:gd name="connsiteX23" fmla="*/ 8247 w 35951"/>
                      <a:gd name="connsiteY23" fmla="*/ 43159 h 54066"/>
                      <a:gd name="connsiteX24" fmla="*/ 5478 w 35951"/>
                      <a:gd name="connsiteY24" fmla="*/ 34280 h 54066"/>
                      <a:gd name="connsiteX25" fmla="*/ 8247 w 35951"/>
                      <a:gd name="connsiteY25" fmla="*/ 25368 h 54066"/>
                      <a:gd name="connsiteX26" fmla="*/ 15764 w 35951"/>
                      <a:gd name="connsiteY26" fmla="*/ 22129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5951" h="54066">
                        <a:moveTo>
                          <a:pt x="1736" y="37"/>
                        </a:moveTo>
                        <a:lnTo>
                          <a:pt x="1736" y="6459"/>
                        </a:lnTo>
                        <a:cubicBezTo>
                          <a:pt x="3508" y="5618"/>
                          <a:pt x="5299" y="4978"/>
                          <a:pt x="7108" y="4538"/>
                        </a:cubicBezTo>
                        <a:cubicBezTo>
                          <a:pt x="8925" y="4099"/>
                          <a:pt x="10708" y="3879"/>
                          <a:pt x="12458" y="3879"/>
                        </a:cubicBezTo>
                        <a:cubicBezTo>
                          <a:pt x="17112" y="3879"/>
                          <a:pt x="20663" y="5443"/>
                          <a:pt x="23113" y="8570"/>
                        </a:cubicBezTo>
                        <a:cubicBezTo>
                          <a:pt x="25570" y="11697"/>
                          <a:pt x="26973" y="16451"/>
                          <a:pt x="27323" y="22832"/>
                        </a:cubicBezTo>
                        <a:cubicBezTo>
                          <a:pt x="25975" y="20829"/>
                          <a:pt x="24263" y="19292"/>
                          <a:pt x="22186" y="18220"/>
                        </a:cubicBezTo>
                        <a:cubicBezTo>
                          <a:pt x="20116" y="17148"/>
                          <a:pt x="17826" y="16611"/>
                          <a:pt x="15317" y="16611"/>
                        </a:cubicBezTo>
                        <a:cubicBezTo>
                          <a:pt x="10105" y="16611"/>
                          <a:pt x="5980" y="18186"/>
                          <a:pt x="2942" y="21336"/>
                        </a:cubicBezTo>
                        <a:cubicBezTo>
                          <a:pt x="-95" y="24493"/>
                          <a:pt x="-1614" y="28807"/>
                          <a:pt x="-1614" y="34280"/>
                        </a:cubicBezTo>
                        <a:cubicBezTo>
                          <a:pt x="-1614" y="39626"/>
                          <a:pt x="-32" y="43915"/>
                          <a:pt x="3132" y="47146"/>
                        </a:cubicBezTo>
                        <a:cubicBezTo>
                          <a:pt x="6297" y="50385"/>
                          <a:pt x="10507" y="52004"/>
                          <a:pt x="15764" y="52004"/>
                        </a:cubicBezTo>
                        <a:cubicBezTo>
                          <a:pt x="21795" y="52004"/>
                          <a:pt x="26396" y="49692"/>
                          <a:pt x="29568" y="45069"/>
                        </a:cubicBezTo>
                        <a:cubicBezTo>
                          <a:pt x="32747" y="40452"/>
                          <a:pt x="34337" y="33748"/>
                          <a:pt x="34337" y="24954"/>
                        </a:cubicBezTo>
                        <a:cubicBezTo>
                          <a:pt x="34337" y="16742"/>
                          <a:pt x="32386" y="10186"/>
                          <a:pt x="28485" y="5287"/>
                        </a:cubicBezTo>
                        <a:cubicBezTo>
                          <a:pt x="24591" y="387"/>
                          <a:pt x="19353" y="-2062"/>
                          <a:pt x="12771" y="-2062"/>
                        </a:cubicBezTo>
                        <a:cubicBezTo>
                          <a:pt x="10999" y="-2062"/>
                          <a:pt x="9204" y="-1887"/>
                          <a:pt x="7387" y="-1537"/>
                        </a:cubicBezTo>
                        <a:cubicBezTo>
                          <a:pt x="5578" y="-1187"/>
                          <a:pt x="3694" y="-662"/>
                          <a:pt x="1736" y="37"/>
                        </a:cubicBezTo>
                        <a:close/>
                        <a:moveTo>
                          <a:pt x="15764" y="22129"/>
                        </a:moveTo>
                        <a:cubicBezTo>
                          <a:pt x="18928" y="22129"/>
                          <a:pt x="21434" y="23208"/>
                          <a:pt x="23280" y="25368"/>
                        </a:cubicBezTo>
                        <a:cubicBezTo>
                          <a:pt x="25134" y="27534"/>
                          <a:pt x="26061" y="30505"/>
                          <a:pt x="26061" y="34280"/>
                        </a:cubicBezTo>
                        <a:cubicBezTo>
                          <a:pt x="26061" y="38025"/>
                          <a:pt x="25134" y="40985"/>
                          <a:pt x="23280" y="43159"/>
                        </a:cubicBezTo>
                        <a:cubicBezTo>
                          <a:pt x="21434" y="45333"/>
                          <a:pt x="18928" y="46420"/>
                          <a:pt x="15764" y="46420"/>
                        </a:cubicBezTo>
                        <a:cubicBezTo>
                          <a:pt x="12599" y="46420"/>
                          <a:pt x="10094" y="45333"/>
                          <a:pt x="8247" y="43159"/>
                        </a:cubicBezTo>
                        <a:cubicBezTo>
                          <a:pt x="6401" y="40985"/>
                          <a:pt x="5478" y="38025"/>
                          <a:pt x="5478" y="34280"/>
                        </a:cubicBezTo>
                        <a:cubicBezTo>
                          <a:pt x="5478" y="30505"/>
                          <a:pt x="6401" y="27534"/>
                          <a:pt x="8247" y="25368"/>
                        </a:cubicBezTo>
                        <a:cubicBezTo>
                          <a:pt x="10094" y="23208"/>
                          <a:pt x="12599" y="22129"/>
                          <a:pt x="15764" y="221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83" name="Figura a mano libera: forma 82">
                    <a:extLst>
                      <a:ext uri="{FF2B5EF4-FFF2-40B4-BE49-F238E27FC236}">
                        <a16:creationId xmlns:a16="http://schemas.microsoft.com/office/drawing/2014/main" id="{934B9D10-C87F-0D8D-8DAC-584A1497F715}"/>
                      </a:ext>
                    </a:extLst>
                  </p:cNvPr>
                  <p:cNvSpPr/>
                  <p:nvPr/>
                </p:nvSpPr>
                <p:spPr>
                  <a:xfrm flipV="1">
                    <a:off x="8615499" y="6130107"/>
                    <a:ext cx="33717" cy="53128"/>
                  </a:xfrm>
                  <a:custGeom>
                    <a:avLst/>
                    <a:gdLst>
                      <a:gd name="connsiteX0" fmla="*/ 601 w 33717"/>
                      <a:gd name="connsiteY0" fmla="*/ 51108 h 53128"/>
                      <a:gd name="connsiteX1" fmla="*/ 28277 w 33717"/>
                      <a:gd name="connsiteY1" fmla="*/ 51108 h 53128"/>
                      <a:gd name="connsiteX2" fmla="*/ 28277 w 33717"/>
                      <a:gd name="connsiteY2" fmla="*/ 45167 h 53128"/>
                      <a:gd name="connsiteX3" fmla="*/ 7057 w 33717"/>
                      <a:gd name="connsiteY3" fmla="*/ 45167 h 53128"/>
                      <a:gd name="connsiteX4" fmla="*/ 7057 w 33717"/>
                      <a:gd name="connsiteY4" fmla="*/ 32401 h 53128"/>
                      <a:gd name="connsiteX5" fmla="*/ 10117 w 33717"/>
                      <a:gd name="connsiteY5" fmla="*/ 33183 h 53128"/>
                      <a:gd name="connsiteX6" fmla="*/ 13199 w 33717"/>
                      <a:gd name="connsiteY6" fmla="*/ 33440 h 53128"/>
                      <a:gd name="connsiteX7" fmla="*/ 27015 w 33717"/>
                      <a:gd name="connsiteY7" fmla="*/ 28660 h 53128"/>
                      <a:gd name="connsiteX8" fmla="*/ 32119 w 33717"/>
                      <a:gd name="connsiteY8" fmla="*/ 15715 h 53128"/>
                      <a:gd name="connsiteX9" fmla="*/ 26881 w 33717"/>
                      <a:gd name="connsiteY9" fmla="*/ 2637 h 53128"/>
                      <a:gd name="connsiteX10" fmla="*/ 12116 w 33717"/>
                      <a:gd name="connsiteY10" fmla="*/ -2020 h 53128"/>
                      <a:gd name="connsiteX11" fmla="*/ 5426 w 33717"/>
                      <a:gd name="connsiteY11" fmla="*/ -1462 h 53128"/>
                      <a:gd name="connsiteX12" fmla="*/ -1599 w 33717"/>
                      <a:gd name="connsiteY12" fmla="*/ 214 h 53128"/>
                      <a:gd name="connsiteX13" fmla="*/ -1599 w 33717"/>
                      <a:gd name="connsiteY13" fmla="*/ 7306 h 53128"/>
                      <a:gd name="connsiteX14" fmla="*/ 4890 w 33717"/>
                      <a:gd name="connsiteY14" fmla="*/ 4759 h 53128"/>
                      <a:gd name="connsiteX15" fmla="*/ 11971 w 33717"/>
                      <a:gd name="connsiteY15" fmla="*/ 3921 h 53128"/>
                      <a:gd name="connsiteX16" fmla="*/ 21531 w 33717"/>
                      <a:gd name="connsiteY16" fmla="*/ 7093 h 53128"/>
                      <a:gd name="connsiteX17" fmla="*/ 25060 w 33717"/>
                      <a:gd name="connsiteY17" fmla="*/ 15715 h 53128"/>
                      <a:gd name="connsiteX18" fmla="*/ 21531 w 33717"/>
                      <a:gd name="connsiteY18" fmla="*/ 24326 h 53128"/>
                      <a:gd name="connsiteX19" fmla="*/ 11971 w 33717"/>
                      <a:gd name="connsiteY19" fmla="*/ 27509 h 53128"/>
                      <a:gd name="connsiteX20" fmla="*/ 6331 w 33717"/>
                      <a:gd name="connsiteY20" fmla="*/ 26884 h 53128"/>
                      <a:gd name="connsiteX21" fmla="*/ 601 w 33717"/>
                      <a:gd name="connsiteY21" fmla="*/ 24929 h 53128"/>
                      <a:gd name="connsiteX22" fmla="*/ 601 w 33717"/>
                      <a:gd name="connsiteY22" fmla="*/ 51108 h 53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3717" h="53128">
                        <a:moveTo>
                          <a:pt x="601" y="51108"/>
                        </a:moveTo>
                        <a:lnTo>
                          <a:pt x="28277" y="51108"/>
                        </a:lnTo>
                        <a:lnTo>
                          <a:pt x="28277" y="45167"/>
                        </a:lnTo>
                        <a:lnTo>
                          <a:pt x="7057" y="45167"/>
                        </a:lnTo>
                        <a:lnTo>
                          <a:pt x="7057" y="32401"/>
                        </a:lnTo>
                        <a:cubicBezTo>
                          <a:pt x="8077" y="32751"/>
                          <a:pt x="9097" y="33012"/>
                          <a:pt x="10117" y="33183"/>
                        </a:cubicBezTo>
                        <a:cubicBezTo>
                          <a:pt x="11144" y="33354"/>
                          <a:pt x="12172" y="33440"/>
                          <a:pt x="13199" y="33440"/>
                        </a:cubicBezTo>
                        <a:cubicBezTo>
                          <a:pt x="19014" y="33440"/>
                          <a:pt x="23619" y="31846"/>
                          <a:pt x="27015" y="28660"/>
                        </a:cubicBezTo>
                        <a:cubicBezTo>
                          <a:pt x="30417" y="25473"/>
                          <a:pt x="32119" y="21158"/>
                          <a:pt x="32119" y="15715"/>
                        </a:cubicBezTo>
                        <a:cubicBezTo>
                          <a:pt x="32119" y="10109"/>
                          <a:pt x="30373" y="5749"/>
                          <a:pt x="26881" y="2637"/>
                        </a:cubicBezTo>
                        <a:cubicBezTo>
                          <a:pt x="23389" y="-468"/>
                          <a:pt x="18467" y="-2020"/>
                          <a:pt x="12116" y="-2020"/>
                        </a:cubicBezTo>
                        <a:cubicBezTo>
                          <a:pt x="9927" y="-2020"/>
                          <a:pt x="7697" y="-1834"/>
                          <a:pt x="5426" y="-1462"/>
                        </a:cubicBezTo>
                        <a:cubicBezTo>
                          <a:pt x="3163" y="-1089"/>
                          <a:pt x="821" y="-531"/>
                          <a:pt x="-1599" y="214"/>
                        </a:cubicBezTo>
                        <a:lnTo>
                          <a:pt x="-1599" y="7306"/>
                        </a:lnTo>
                        <a:cubicBezTo>
                          <a:pt x="493" y="6166"/>
                          <a:pt x="2656" y="5318"/>
                          <a:pt x="4890" y="4759"/>
                        </a:cubicBezTo>
                        <a:cubicBezTo>
                          <a:pt x="7124" y="4201"/>
                          <a:pt x="9484" y="3921"/>
                          <a:pt x="11971" y="3921"/>
                        </a:cubicBezTo>
                        <a:cubicBezTo>
                          <a:pt x="15999" y="3921"/>
                          <a:pt x="19186" y="4979"/>
                          <a:pt x="21531" y="7093"/>
                        </a:cubicBezTo>
                        <a:cubicBezTo>
                          <a:pt x="23884" y="9208"/>
                          <a:pt x="25060" y="12082"/>
                          <a:pt x="25060" y="15715"/>
                        </a:cubicBezTo>
                        <a:cubicBezTo>
                          <a:pt x="25060" y="19341"/>
                          <a:pt x="23884" y="22212"/>
                          <a:pt x="21531" y="24326"/>
                        </a:cubicBezTo>
                        <a:cubicBezTo>
                          <a:pt x="19186" y="26448"/>
                          <a:pt x="15999" y="27509"/>
                          <a:pt x="11971" y="27509"/>
                        </a:cubicBezTo>
                        <a:cubicBezTo>
                          <a:pt x="10087" y="27509"/>
                          <a:pt x="8207" y="27301"/>
                          <a:pt x="6331" y="26884"/>
                        </a:cubicBezTo>
                        <a:cubicBezTo>
                          <a:pt x="4462" y="26467"/>
                          <a:pt x="2552" y="25815"/>
                          <a:pt x="601" y="24929"/>
                        </a:cubicBezTo>
                        <a:lnTo>
                          <a:pt x="601" y="51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84" name="Figura a mano libera: forma 83">
                    <a:extLst>
                      <a:ext uri="{FF2B5EF4-FFF2-40B4-BE49-F238E27FC236}">
                        <a16:creationId xmlns:a16="http://schemas.microsoft.com/office/drawing/2014/main" id="{658FCAE8-DE07-479D-EAC3-5C5C7F357D5B}"/>
                      </a:ext>
                    </a:extLst>
                  </p:cNvPr>
                  <p:cNvSpPr/>
                  <p:nvPr/>
                </p:nvSpPr>
                <p:spPr>
                  <a:xfrm flipV="1">
                    <a:off x="8660172" y="6129169"/>
                    <a:ext cx="36018" cy="54066"/>
                  </a:xfrm>
                  <a:custGeom>
                    <a:avLst/>
                    <a:gdLst>
                      <a:gd name="connsiteX0" fmla="*/ 16380 w 36018"/>
                      <a:gd name="connsiteY0" fmla="*/ 46420 h 54066"/>
                      <a:gd name="connsiteX1" fmla="*/ 8194 w 36018"/>
                      <a:gd name="connsiteY1" fmla="*/ 41059 h 54066"/>
                      <a:gd name="connsiteX2" fmla="*/ 5457 w 36018"/>
                      <a:gd name="connsiteY2" fmla="*/ 24954 h 54066"/>
                      <a:gd name="connsiteX3" fmla="*/ 8194 w 36018"/>
                      <a:gd name="connsiteY3" fmla="*/ 8883 h 54066"/>
                      <a:gd name="connsiteX4" fmla="*/ 16380 w 36018"/>
                      <a:gd name="connsiteY4" fmla="*/ 3522 h 54066"/>
                      <a:gd name="connsiteX5" fmla="*/ 24600 w 36018"/>
                      <a:gd name="connsiteY5" fmla="*/ 8883 h 54066"/>
                      <a:gd name="connsiteX6" fmla="*/ 27347 w 36018"/>
                      <a:gd name="connsiteY6" fmla="*/ 24954 h 54066"/>
                      <a:gd name="connsiteX7" fmla="*/ 24600 w 36018"/>
                      <a:gd name="connsiteY7" fmla="*/ 41059 h 54066"/>
                      <a:gd name="connsiteX8" fmla="*/ 16380 w 36018"/>
                      <a:gd name="connsiteY8" fmla="*/ 46420 h 54066"/>
                      <a:gd name="connsiteX9" fmla="*/ 16380 w 36018"/>
                      <a:gd name="connsiteY9" fmla="*/ 52004 h 54066"/>
                      <a:gd name="connsiteX10" fmla="*/ 29771 w 36018"/>
                      <a:gd name="connsiteY10" fmla="*/ 45069 h 54066"/>
                      <a:gd name="connsiteX11" fmla="*/ 34395 w 36018"/>
                      <a:gd name="connsiteY11" fmla="*/ 24954 h 54066"/>
                      <a:gd name="connsiteX12" fmla="*/ 29771 w 36018"/>
                      <a:gd name="connsiteY12" fmla="*/ 4862 h 54066"/>
                      <a:gd name="connsiteX13" fmla="*/ 16380 w 36018"/>
                      <a:gd name="connsiteY13" fmla="*/ -2062 h 54066"/>
                      <a:gd name="connsiteX14" fmla="*/ 3000 w 36018"/>
                      <a:gd name="connsiteY14" fmla="*/ 4862 h 54066"/>
                      <a:gd name="connsiteX15" fmla="*/ -1624 w 36018"/>
                      <a:gd name="connsiteY15" fmla="*/ 24954 h 54066"/>
                      <a:gd name="connsiteX16" fmla="*/ 3000 w 36018"/>
                      <a:gd name="connsiteY16" fmla="*/ 45069 h 54066"/>
                      <a:gd name="connsiteX17" fmla="*/ 16380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380" y="46420"/>
                        </a:moveTo>
                        <a:cubicBezTo>
                          <a:pt x="12754" y="46420"/>
                          <a:pt x="10025" y="44633"/>
                          <a:pt x="8194" y="41059"/>
                        </a:cubicBezTo>
                        <a:cubicBezTo>
                          <a:pt x="6369" y="37493"/>
                          <a:pt x="5457" y="32124"/>
                          <a:pt x="5457" y="24954"/>
                        </a:cubicBezTo>
                        <a:cubicBezTo>
                          <a:pt x="5457" y="17814"/>
                          <a:pt x="6369" y="12457"/>
                          <a:pt x="8194" y="8883"/>
                        </a:cubicBezTo>
                        <a:cubicBezTo>
                          <a:pt x="10025" y="5309"/>
                          <a:pt x="12754" y="3522"/>
                          <a:pt x="16380" y="3522"/>
                        </a:cubicBezTo>
                        <a:cubicBezTo>
                          <a:pt x="20036" y="3522"/>
                          <a:pt x="22776" y="5309"/>
                          <a:pt x="24600" y="8883"/>
                        </a:cubicBezTo>
                        <a:cubicBezTo>
                          <a:pt x="26432" y="12457"/>
                          <a:pt x="27347" y="17814"/>
                          <a:pt x="27347" y="24954"/>
                        </a:cubicBezTo>
                        <a:cubicBezTo>
                          <a:pt x="27347" y="32124"/>
                          <a:pt x="26432" y="37493"/>
                          <a:pt x="24600" y="41059"/>
                        </a:cubicBezTo>
                        <a:cubicBezTo>
                          <a:pt x="22776" y="44633"/>
                          <a:pt x="20036" y="46420"/>
                          <a:pt x="16380" y="46420"/>
                        </a:cubicBezTo>
                        <a:close/>
                        <a:moveTo>
                          <a:pt x="16380" y="52004"/>
                        </a:moveTo>
                        <a:cubicBezTo>
                          <a:pt x="22225" y="52004"/>
                          <a:pt x="26689" y="49692"/>
                          <a:pt x="29771" y="45069"/>
                        </a:cubicBezTo>
                        <a:cubicBezTo>
                          <a:pt x="32853" y="40452"/>
                          <a:pt x="34395" y="33748"/>
                          <a:pt x="34395" y="24954"/>
                        </a:cubicBezTo>
                        <a:cubicBezTo>
                          <a:pt x="34395" y="16183"/>
                          <a:pt x="32853" y="9486"/>
                          <a:pt x="29771" y="4862"/>
                        </a:cubicBezTo>
                        <a:cubicBezTo>
                          <a:pt x="26689" y="246"/>
                          <a:pt x="22225" y="-2062"/>
                          <a:pt x="16380" y="-2062"/>
                        </a:cubicBezTo>
                        <a:cubicBezTo>
                          <a:pt x="10543" y="-2062"/>
                          <a:pt x="6083" y="246"/>
                          <a:pt x="3000" y="4862"/>
                        </a:cubicBezTo>
                        <a:cubicBezTo>
                          <a:pt x="-82" y="9486"/>
                          <a:pt x="-1624" y="16183"/>
                          <a:pt x="-1624" y="24954"/>
                        </a:cubicBezTo>
                        <a:cubicBezTo>
                          <a:pt x="-1624" y="33748"/>
                          <a:pt x="-82" y="40452"/>
                          <a:pt x="3000" y="45069"/>
                        </a:cubicBezTo>
                        <a:cubicBezTo>
                          <a:pt x="6083" y="49692"/>
                          <a:pt x="10543" y="52004"/>
                          <a:pt x="16380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85" name="Figura a mano libera: forma 84">
                    <a:extLst>
                      <a:ext uri="{FF2B5EF4-FFF2-40B4-BE49-F238E27FC236}">
                        <a16:creationId xmlns:a16="http://schemas.microsoft.com/office/drawing/2014/main" id="{05CD3555-9D8C-07DA-FF3E-967135C31DF1}"/>
                      </a:ext>
                    </a:extLst>
                  </p:cNvPr>
                  <p:cNvSpPr/>
                  <p:nvPr/>
                </p:nvSpPr>
                <p:spPr>
                  <a:xfrm flipV="1">
                    <a:off x="8705648" y="6129169"/>
                    <a:ext cx="36018" cy="54066"/>
                  </a:xfrm>
                  <a:custGeom>
                    <a:avLst/>
                    <a:gdLst>
                      <a:gd name="connsiteX0" fmla="*/ 16386 w 36018"/>
                      <a:gd name="connsiteY0" fmla="*/ 46420 h 54066"/>
                      <a:gd name="connsiteX1" fmla="*/ 8200 w 36018"/>
                      <a:gd name="connsiteY1" fmla="*/ 41059 h 54066"/>
                      <a:gd name="connsiteX2" fmla="*/ 5464 w 36018"/>
                      <a:gd name="connsiteY2" fmla="*/ 24954 h 54066"/>
                      <a:gd name="connsiteX3" fmla="*/ 8200 w 36018"/>
                      <a:gd name="connsiteY3" fmla="*/ 8883 h 54066"/>
                      <a:gd name="connsiteX4" fmla="*/ 16386 w 36018"/>
                      <a:gd name="connsiteY4" fmla="*/ 3522 h 54066"/>
                      <a:gd name="connsiteX5" fmla="*/ 24606 w 36018"/>
                      <a:gd name="connsiteY5" fmla="*/ 8883 h 54066"/>
                      <a:gd name="connsiteX6" fmla="*/ 27354 w 36018"/>
                      <a:gd name="connsiteY6" fmla="*/ 24954 h 54066"/>
                      <a:gd name="connsiteX7" fmla="*/ 24606 w 36018"/>
                      <a:gd name="connsiteY7" fmla="*/ 41059 h 54066"/>
                      <a:gd name="connsiteX8" fmla="*/ 16386 w 36018"/>
                      <a:gd name="connsiteY8" fmla="*/ 46420 h 54066"/>
                      <a:gd name="connsiteX9" fmla="*/ 16386 w 36018"/>
                      <a:gd name="connsiteY9" fmla="*/ 52004 h 54066"/>
                      <a:gd name="connsiteX10" fmla="*/ 29777 w 36018"/>
                      <a:gd name="connsiteY10" fmla="*/ 45069 h 54066"/>
                      <a:gd name="connsiteX11" fmla="*/ 34401 w 36018"/>
                      <a:gd name="connsiteY11" fmla="*/ 24954 h 54066"/>
                      <a:gd name="connsiteX12" fmla="*/ 29777 w 36018"/>
                      <a:gd name="connsiteY12" fmla="*/ 4862 h 54066"/>
                      <a:gd name="connsiteX13" fmla="*/ 16386 w 36018"/>
                      <a:gd name="connsiteY13" fmla="*/ -2062 h 54066"/>
                      <a:gd name="connsiteX14" fmla="*/ 3007 w 36018"/>
                      <a:gd name="connsiteY14" fmla="*/ 4862 h 54066"/>
                      <a:gd name="connsiteX15" fmla="*/ -1617 w 36018"/>
                      <a:gd name="connsiteY15" fmla="*/ 24954 h 54066"/>
                      <a:gd name="connsiteX16" fmla="*/ 3007 w 36018"/>
                      <a:gd name="connsiteY16" fmla="*/ 45069 h 54066"/>
                      <a:gd name="connsiteX17" fmla="*/ 16386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386" y="46420"/>
                        </a:moveTo>
                        <a:cubicBezTo>
                          <a:pt x="12760" y="46420"/>
                          <a:pt x="10032" y="44633"/>
                          <a:pt x="8200" y="41059"/>
                        </a:cubicBezTo>
                        <a:cubicBezTo>
                          <a:pt x="6376" y="37493"/>
                          <a:pt x="5464" y="32124"/>
                          <a:pt x="5464" y="24954"/>
                        </a:cubicBezTo>
                        <a:cubicBezTo>
                          <a:pt x="5464" y="17814"/>
                          <a:pt x="6376" y="12457"/>
                          <a:pt x="8200" y="8883"/>
                        </a:cubicBezTo>
                        <a:cubicBezTo>
                          <a:pt x="10032" y="5309"/>
                          <a:pt x="12760" y="3522"/>
                          <a:pt x="16386" y="3522"/>
                        </a:cubicBezTo>
                        <a:cubicBezTo>
                          <a:pt x="20042" y="3522"/>
                          <a:pt x="22782" y="5309"/>
                          <a:pt x="24606" y="8883"/>
                        </a:cubicBezTo>
                        <a:cubicBezTo>
                          <a:pt x="26438" y="12457"/>
                          <a:pt x="27354" y="17814"/>
                          <a:pt x="27354" y="24954"/>
                        </a:cubicBezTo>
                        <a:cubicBezTo>
                          <a:pt x="27354" y="32124"/>
                          <a:pt x="26438" y="37493"/>
                          <a:pt x="24606" y="41059"/>
                        </a:cubicBezTo>
                        <a:cubicBezTo>
                          <a:pt x="22782" y="44633"/>
                          <a:pt x="20042" y="46420"/>
                          <a:pt x="16386" y="46420"/>
                        </a:cubicBezTo>
                        <a:close/>
                        <a:moveTo>
                          <a:pt x="16386" y="52004"/>
                        </a:moveTo>
                        <a:cubicBezTo>
                          <a:pt x="22231" y="52004"/>
                          <a:pt x="26695" y="49692"/>
                          <a:pt x="29777" y="45069"/>
                        </a:cubicBezTo>
                        <a:cubicBezTo>
                          <a:pt x="32860" y="40452"/>
                          <a:pt x="34401" y="33748"/>
                          <a:pt x="34401" y="24954"/>
                        </a:cubicBezTo>
                        <a:cubicBezTo>
                          <a:pt x="34401" y="16183"/>
                          <a:pt x="32860" y="9486"/>
                          <a:pt x="29777" y="4862"/>
                        </a:cubicBezTo>
                        <a:cubicBezTo>
                          <a:pt x="26695" y="246"/>
                          <a:pt x="22231" y="-2062"/>
                          <a:pt x="16386" y="-2062"/>
                        </a:cubicBezTo>
                        <a:cubicBezTo>
                          <a:pt x="10549" y="-2062"/>
                          <a:pt x="6089" y="246"/>
                          <a:pt x="3007" y="4862"/>
                        </a:cubicBezTo>
                        <a:cubicBezTo>
                          <a:pt x="-76" y="9486"/>
                          <a:pt x="-1617" y="16183"/>
                          <a:pt x="-1617" y="24954"/>
                        </a:cubicBezTo>
                        <a:cubicBezTo>
                          <a:pt x="-1617" y="33748"/>
                          <a:pt x="-76" y="40452"/>
                          <a:pt x="3007" y="45069"/>
                        </a:cubicBezTo>
                        <a:cubicBezTo>
                          <a:pt x="6089" y="49692"/>
                          <a:pt x="10549" y="52004"/>
                          <a:pt x="16386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86" name="Figura a mano libera: forma 85">
                    <a:extLst>
                      <a:ext uri="{FF2B5EF4-FFF2-40B4-BE49-F238E27FC236}">
                        <a16:creationId xmlns:a16="http://schemas.microsoft.com/office/drawing/2014/main" id="{A50DCF27-83E8-5AC5-57AB-A62F575BF9AF}"/>
                      </a:ext>
                    </a:extLst>
                  </p:cNvPr>
                  <p:cNvSpPr/>
                  <p:nvPr/>
                </p:nvSpPr>
                <p:spPr>
                  <a:xfrm flipV="1">
                    <a:off x="8751125" y="6129169"/>
                    <a:ext cx="36018" cy="54066"/>
                  </a:xfrm>
                  <a:custGeom>
                    <a:avLst/>
                    <a:gdLst>
                      <a:gd name="connsiteX0" fmla="*/ 16393 w 36018"/>
                      <a:gd name="connsiteY0" fmla="*/ 46420 h 54066"/>
                      <a:gd name="connsiteX1" fmla="*/ 8206 w 36018"/>
                      <a:gd name="connsiteY1" fmla="*/ 41059 h 54066"/>
                      <a:gd name="connsiteX2" fmla="*/ 5470 w 36018"/>
                      <a:gd name="connsiteY2" fmla="*/ 24954 h 54066"/>
                      <a:gd name="connsiteX3" fmla="*/ 8206 w 36018"/>
                      <a:gd name="connsiteY3" fmla="*/ 8883 h 54066"/>
                      <a:gd name="connsiteX4" fmla="*/ 16393 w 36018"/>
                      <a:gd name="connsiteY4" fmla="*/ 3522 h 54066"/>
                      <a:gd name="connsiteX5" fmla="*/ 24613 w 36018"/>
                      <a:gd name="connsiteY5" fmla="*/ 8883 h 54066"/>
                      <a:gd name="connsiteX6" fmla="*/ 27360 w 36018"/>
                      <a:gd name="connsiteY6" fmla="*/ 24954 h 54066"/>
                      <a:gd name="connsiteX7" fmla="*/ 24613 w 36018"/>
                      <a:gd name="connsiteY7" fmla="*/ 41059 h 54066"/>
                      <a:gd name="connsiteX8" fmla="*/ 16393 w 36018"/>
                      <a:gd name="connsiteY8" fmla="*/ 46420 h 54066"/>
                      <a:gd name="connsiteX9" fmla="*/ 16393 w 36018"/>
                      <a:gd name="connsiteY9" fmla="*/ 52004 h 54066"/>
                      <a:gd name="connsiteX10" fmla="*/ 29784 w 36018"/>
                      <a:gd name="connsiteY10" fmla="*/ 45069 h 54066"/>
                      <a:gd name="connsiteX11" fmla="*/ 34407 w 36018"/>
                      <a:gd name="connsiteY11" fmla="*/ 24954 h 54066"/>
                      <a:gd name="connsiteX12" fmla="*/ 29784 w 36018"/>
                      <a:gd name="connsiteY12" fmla="*/ 4862 h 54066"/>
                      <a:gd name="connsiteX13" fmla="*/ 16393 w 36018"/>
                      <a:gd name="connsiteY13" fmla="*/ -2062 h 54066"/>
                      <a:gd name="connsiteX14" fmla="*/ 3013 w 36018"/>
                      <a:gd name="connsiteY14" fmla="*/ 4862 h 54066"/>
                      <a:gd name="connsiteX15" fmla="*/ -1611 w 36018"/>
                      <a:gd name="connsiteY15" fmla="*/ 24954 h 54066"/>
                      <a:gd name="connsiteX16" fmla="*/ 3013 w 36018"/>
                      <a:gd name="connsiteY16" fmla="*/ 45069 h 54066"/>
                      <a:gd name="connsiteX17" fmla="*/ 16393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393" y="46420"/>
                        </a:moveTo>
                        <a:cubicBezTo>
                          <a:pt x="12767" y="46420"/>
                          <a:pt x="10038" y="44633"/>
                          <a:pt x="8206" y="41059"/>
                        </a:cubicBezTo>
                        <a:cubicBezTo>
                          <a:pt x="6382" y="37493"/>
                          <a:pt x="5470" y="32124"/>
                          <a:pt x="5470" y="24954"/>
                        </a:cubicBezTo>
                        <a:cubicBezTo>
                          <a:pt x="5470" y="17814"/>
                          <a:pt x="6382" y="12457"/>
                          <a:pt x="8206" y="8883"/>
                        </a:cubicBezTo>
                        <a:cubicBezTo>
                          <a:pt x="10038" y="5309"/>
                          <a:pt x="12767" y="3522"/>
                          <a:pt x="16393" y="3522"/>
                        </a:cubicBezTo>
                        <a:cubicBezTo>
                          <a:pt x="20049" y="3522"/>
                          <a:pt x="22789" y="5309"/>
                          <a:pt x="24613" y="8883"/>
                        </a:cubicBezTo>
                        <a:cubicBezTo>
                          <a:pt x="26444" y="12457"/>
                          <a:pt x="27360" y="17814"/>
                          <a:pt x="27360" y="24954"/>
                        </a:cubicBezTo>
                        <a:cubicBezTo>
                          <a:pt x="27360" y="32124"/>
                          <a:pt x="26444" y="37493"/>
                          <a:pt x="24613" y="41059"/>
                        </a:cubicBezTo>
                        <a:cubicBezTo>
                          <a:pt x="22789" y="44633"/>
                          <a:pt x="20049" y="46420"/>
                          <a:pt x="16393" y="46420"/>
                        </a:cubicBezTo>
                        <a:close/>
                        <a:moveTo>
                          <a:pt x="16393" y="52004"/>
                        </a:moveTo>
                        <a:cubicBezTo>
                          <a:pt x="22238" y="52004"/>
                          <a:pt x="26701" y="49692"/>
                          <a:pt x="29784" y="45069"/>
                        </a:cubicBezTo>
                        <a:cubicBezTo>
                          <a:pt x="32866" y="40452"/>
                          <a:pt x="34407" y="33748"/>
                          <a:pt x="34407" y="24954"/>
                        </a:cubicBezTo>
                        <a:cubicBezTo>
                          <a:pt x="34407" y="16183"/>
                          <a:pt x="32866" y="9486"/>
                          <a:pt x="29784" y="4862"/>
                        </a:cubicBezTo>
                        <a:cubicBezTo>
                          <a:pt x="26701" y="246"/>
                          <a:pt x="22238" y="-2062"/>
                          <a:pt x="16393" y="-2062"/>
                        </a:cubicBezTo>
                        <a:cubicBezTo>
                          <a:pt x="10555" y="-2062"/>
                          <a:pt x="6095" y="246"/>
                          <a:pt x="3013" y="4862"/>
                        </a:cubicBezTo>
                        <a:cubicBezTo>
                          <a:pt x="-70" y="9486"/>
                          <a:pt x="-1611" y="16183"/>
                          <a:pt x="-1611" y="24954"/>
                        </a:cubicBezTo>
                        <a:cubicBezTo>
                          <a:pt x="-1611" y="33748"/>
                          <a:pt x="-70" y="40452"/>
                          <a:pt x="3013" y="45069"/>
                        </a:cubicBezTo>
                        <a:cubicBezTo>
                          <a:pt x="6095" y="49692"/>
                          <a:pt x="10555" y="52004"/>
                          <a:pt x="16393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87" name="Segnaposto contenuto 20">
                <a:extLst>
                  <a:ext uri="{FF2B5EF4-FFF2-40B4-BE49-F238E27FC236}">
                    <a16:creationId xmlns:a16="http://schemas.microsoft.com/office/drawing/2014/main" id="{66757E08-569A-8540-22EC-FAFC07CC482D}"/>
                  </a:ext>
                </a:extLst>
              </p:cNvPr>
              <p:cNvGrpSpPr/>
              <p:nvPr/>
            </p:nvGrpSpPr>
            <p:grpSpPr>
              <a:xfrm>
                <a:off x="9091096" y="6077876"/>
                <a:ext cx="260262" cy="105360"/>
                <a:chOff x="9091096" y="6077876"/>
                <a:chExt cx="260262" cy="105360"/>
              </a:xfrm>
              <a:solidFill>
                <a:srgbClr val="000000"/>
              </a:solidFill>
            </p:grpSpPr>
            <p:sp>
              <p:nvSpPr>
                <p:cNvPr id="88" name="Figura a mano libera: forma 87">
                  <a:extLst>
                    <a:ext uri="{FF2B5EF4-FFF2-40B4-BE49-F238E27FC236}">
                      <a16:creationId xmlns:a16="http://schemas.microsoft.com/office/drawing/2014/main" id="{A7ACF10B-1721-5EF1-FD18-2A4BAB829306}"/>
                    </a:ext>
                  </a:extLst>
                </p:cNvPr>
                <p:cNvSpPr/>
                <p:nvPr/>
              </p:nvSpPr>
              <p:spPr>
                <a:xfrm>
                  <a:off x="9219675" y="6077876"/>
                  <a:ext cx="7147" cy="25017"/>
                </a:xfrm>
                <a:custGeom>
                  <a:avLst/>
                  <a:gdLst>
                    <a:gd name="connsiteX0" fmla="*/ 487 w 7147"/>
                    <a:gd name="connsiteY0" fmla="*/ 256 h 25017"/>
                    <a:gd name="connsiteX1" fmla="*/ 487 w 7147"/>
                    <a:gd name="connsiteY1" fmla="*/ 25274 h 2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7" h="25017">
                      <a:moveTo>
                        <a:pt x="487" y="256"/>
                      </a:moveTo>
                      <a:lnTo>
                        <a:pt x="487" y="25274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89" name="Segnaposto contenuto 20">
                  <a:extLst>
                    <a:ext uri="{FF2B5EF4-FFF2-40B4-BE49-F238E27FC236}">
                      <a16:creationId xmlns:a16="http://schemas.microsoft.com/office/drawing/2014/main" id="{28F43E1C-EA27-7C36-A17C-73772CA5BDE0}"/>
                    </a:ext>
                  </a:extLst>
                </p:cNvPr>
                <p:cNvGrpSpPr/>
                <p:nvPr/>
              </p:nvGrpSpPr>
              <p:grpSpPr>
                <a:xfrm>
                  <a:off x="9091096" y="6129169"/>
                  <a:ext cx="260262" cy="54066"/>
                  <a:chOff x="9091096" y="6129169"/>
                  <a:chExt cx="260262" cy="54066"/>
                </a:xfrm>
                <a:solidFill>
                  <a:srgbClr val="000000"/>
                </a:solidFill>
              </p:grpSpPr>
              <p:sp>
                <p:nvSpPr>
                  <p:cNvPr id="90" name="Figura a mano libera: forma 89">
                    <a:extLst>
                      <a:ext uri="{FF2B5EF4-FFF2-40B4-BE49-F238E27FC236}">
                        <a16:creationId xmlns:a16="http://schemas.microsoft.com/office/drawing/2014/main" id="{056AFF5F-D77E-2101-D0B8-411E993712C7}"/>
                      </a:ext>
                    </a:extLst>
                  </p:cNvPr>
                  <p:cNvSpPr/>
                  <p:nvPr/>
                </p:nvSpPr>
                <p:spPr>
                  <a:xfrm flipV="1">
                    <a:off x="9091096" y="6130107"/>
                    <a:ext cx="31025" cy="52112"/>
                  </a:xfrm>
                  <a:custGeom>
                    <a:avLst/>
                    <a:gdLst>
                      <a:gd name="connsiteX0" fmla="*/ -605 w 31025"/>
                      <a:gd name="connsiteY0" fmla="*/ 3865 h 52112"/>
                      <a:gd name="connsiteX1" fmla="*/ 10910 w 31025"/>
                      <a:gd name="connsiteY1" fmla="*/ 3865 h 52112"/>
                      <a:gd name="connsiteX2" fmla="*/ 10910 w 31025"/>
                      <a:gd name="connsiteY2" fmla="*/ 43624 h 52112"/>
                      <a:gd name="connsiteX3" fmla="*/ -1621 w 31025"/>
                      <a:gd name="connsiteY3" fmla="*/ 41112 h 52112"/>
                      <a:gd name="connsiteX4" fmla="*/ -1621 w 31025"/>
                      <a:gd name="connsiteY4" fmla="*/ 47533 h 52112"/>
                      <a:gd name="connsiteX5" fmla="*/ 10843 w 31025"/>
                      <a:gd name="connsiteY5" fmla="*/ 50046 h 52112"/>
                      <a:gd name="connsiteX6" fmla="*/ 17890 w 31025"/>
                      <a:gd name="connsiteY6" fmla="*/ 50046 h 52112"/>
                      <a:gd name="connsiteX7" fmla="*/ 17890 w 31025"/>
                      <a:gd name="connsiteY7" fmla="*/ 3865 h 52112"/>
                      <a:gd name="connsiteX8" fmla="*/ 29405 w 31025"/>
                      <a:gd name="connsiteY8" fmla="*/ 3865 h 52112"/>
                      <a:gd name="connsiteX9" fmla="*/ 29405 w 31025"/>
                      <a:gd name="connsiteY9" fmla="*/ -2066 h 52112"/>
                      <a:gd name="connsiteX10" fmla="*/ -605 w 31025"/>
                      <a:gd name="connsiteY10" fmla="*/ -2066 h 52112"/>
                      <a:gd name="connsiteX11" fmla="*/ -605 w 31025"/>
                      <a:gd name="connsiteY11" fmla="*/ 3865 h 5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025" h="52112">
                        <a:moveTo>
                          <a:pt x="-605" y="3865"/>
                        </a:moveTo>
                        <a:lnTo>
                          <a:pt x="10910" y="3865"/>
                        </a:lnTo>
                        <a:lnTo>
                          <a:pt x="10910" y="43624"/>
                        </a:lnTo>
                        <a:lnTo>
                          <a:pt x="-1621" y="41112"/>
                        </a:lnTo>
                        <a:lnTo>
                          <a:pt x="-1621" y="47533"/>
                        </a:lnTo>
                        <a:lnTo>
                          <a:pt x="10843" y="50046"/>
                        </a:lnTo>
                        <a:lnTo>
                          <a:pt x="17890" y="50046"/>
                        </a:lnTo>
                        <a:lnTo>
                          <a:pt x="17890" y="3865"/>
                        </a:lnTo>
                        <a:lnTo>
                          <a:pt x="29405" y="3865"/>
                        </a:lnTo>
                        <a:lnTo>
                          <a:pt x="29405" y="-2066"/>
                        </a:lnTo>
                        <a:lnTo>
                          <a:pt x="-605" y="-2066"/>
                        </a:lnTo>
                        <a:lnTo>
                          <a:pt x="-605" y="386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91" name="Figura a mano libera: forma 90">
                    <a:extLst>
                      <a:ext uri="{FF2B5EF4-FFF2-40B4-BE49-F238E27FC236}">
                        <a16:creationId xmlns:a16="http://schemas.microsoft.com/office/drawing/2014/main" id="{A50C7715-506C-1807-86A7-5D10293EFAE6}"/>
                      </a:ext>
                    </a:extLst>
                  </p:cNvPr>
                  <p:cNvSpPr/>
                  <p:nvPr/>
                </p:nvSpPr>
                <p:spPr>
                  <a:xfrm flipV="1">
                    <a:off x="9133434" y="6129169"/>
                    <a:ext cx="36018" cy="54066"/>
                  </a:xfrm>
                  <a:custGeom>
                    <a:avLst/>
                    <a:gdLst>
                      <a:gd name="connsiteX0" fmla="*/ 16446 w 36018"/>
                      <a:gd name="connsiteY0" fmla="*/ 46420 h 54066"/>
                      <a:gd name="connsiteX1" fmla="*/ 8260 w 36018"/>
                      <a:gd name="connsiteY1" fmla="*/ 41059 h 54066"/>
                      <a:gd name="connsiteX2" fmla="*/ 5523 w 36018"/>
                      <a:gd name="connsiteY2" fmla="*/ 24954 h 54066"/>
                      <a:gd name="connsiteX3" fmla="*/ 8260 w 36018"/>
                      <a:gd name="connsiteY3" fmla="*/ 8883 h 54066"/>
                      <a:gd name="connsiteX4" fmla="*/ 16446 w 36018"/>
                      <a:gd name="connsiteY4" fmla="*/ 3522 h 54066"/>
                      <a:gd name="connsiteX5" fmla="*/ 24666 w 36018"/>
                      <a:gd name="connsiteY5" fmla="*/ 8883 h 54066"/>
                      <a:gd name="connsiteX6" fmla="*/ 27414 w 36018"/>
                      <a:gd name="connsiteY6" fmla="*/ 24954 h 54066"/>
                      <a:gd name="connsiteX7" fmla="*/ 24666 w 36018"/>
                      <a:gd name="connsiteY7" fmla="*/ 41059 h 54066"/>
                      <a:gd name="connsiteX8" fmla="*/ 16446 w 36018"/>
                      <a:gd name="connsiteY8" fmla="*/ 46420 h 54066"/>
                      <a:gd name="connsiteX9" fmla="*/ 16446 w 36018"/>
                      <a:gd name="connsiteY9" fmla="*/ 52004 h 54066"/>
                      <a:gd name="connsiteX10" fmla="*/ 29837 w 36018"/>
                      <a:gd name="connsiteY10" fmla="*/ 45069 h 54066"/>
                      <a:gd name="connsiteX11" fmla="*/ 34461 w 36018"/>
                      <a:gd name="connsiteY11" fmla="*/ 24954 h 54066"/>
                      <a:gd name="connsiteX12" fmla="*/ 29837 w 36018"/>
                      <a:gd name="connsiteY12" fmla="*/ 4862 h 54066"/>
                      <a:gd name="connsiteX13" fmla="*/ 16446 w 36018"/>
                      <a:gd name="connsiteY13" fmla="*/ -2062 h 54066"/>
                      <a:gd name="connsiteX14" fmla="*/ 3066 w 36018"/>
                      <a:gd name="connsiteY14" fmla="*/ 4862 h 54066"/>
                      <a:gd name="connsiteX15" fmla="*/ -1557 w 36018"/>
                      <a:gd name="connsiteY15" fmla="*/ 24954 h 54066"/>
                      <a:gd name="connsiteX16" fmla="*/ 3066 w 36018"/>
                      <a:gd name="connsiteY16" fmla="*/ 45069 h 54066"/>
                      <a:gd name="connsiteX17" fmla="*/ 16446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446" y="46420"/>
                        </a:moveTo>
                        <a:cubicBezTo>
                          <a:pt x="12820" y="46420"/>
                          <a:pt x="10091" y="44633"/>
                          <a:pt x="8260" y="41059"/>
                        </a:cubicBezTo>
                        <a:cubicBezTo>
                          <a:pt x="6436" y="37493"/>
                          <a:pt x="5523" y="32124"/>
                          <a:pt x="5523" y="24954"/>
                        </a:cubicBezTo>
                        <a:cubicBezTo>
                          <a:pt x="5523" y="17814"/>
                          <a:pt x="6436" y="12457"/>
                          <a:pt x="8260" y="8883"/>
                        </a:cubicBezTo>
                        <a:cubicBezTo>
                          <a:pt x="10091" y="5309"/>
                          <a:pt x="12820" y="3522"/>
                          <a:pt x="16446" y="3522"/>
                        </a:cubicBezTo>
                        <a:cubicBezTo>
                          <a:pt x="20102" y="3522"/>
                          <a:pt x="22842" y="5309"/>
                          <a:pt x="24666" y="8883"/>
                        </a:cubicBezTo>
                        <a:cubicBezTo>
                          <a:pt x="26498" y="12457"/>
                          <a:pt x="27414" y="17814"/>
                          <a:pt x="27414" y="24954"/>
                        </a:cubicBezTo>
                        <a:cubicBezTo>
                          <a:pt x="27414" y="32124"/>
                          <a:pt x="26498" y="37493"/>
                          <a:pt x="24666" y="41059"/>
                        </a:cubicBezTo>
                        <a:cubicBezTo>
                          <a:pt x="22842" y="44633"/>
                          <a:pt x="20102" y="46420"/>
                          <a:pt x="16446" y="46420"/>
                        </a:cubicBezTo>
                        <a:close/>
                        <a:moveTo>
                          <a:pt x="16446" y="52004"/>
                        </a:moveTo>
                        <a:cubicBezTo>
                          <a:pt x="22291" y="52004"/>
                          <a:pt x="26755" y="49692"/>
                          <a:pt x="29837" y="45069"/>
                        </a:cubicBezTo>
                        <a:cubicBezTo>
                          <a:pt x="32920" y="40452"/>
                          <a:pt x="34461" y="33748"/>
                          <a:pt x="34461" y="24954"/>
                        </a:cubicBezTo>
                        <a:cubicBezTo>
                          <a:pt x="34461" y="16183"/>
                          <a:pt x="32920" y="9486"/>
                          <a:pt x="29837" y="4862"/>
                        </a:cubicBezTo>
                        <a:cubicBezTo>
                          <a:pt x="26755" y="246"/>
                          <a:pt x="22291" y="-2062"/>
                          <a:pt x="16446" y="-2062"/>
                        </a:cubicBezTo>
                        <a:cubicBezTo>
                          <a:pt x="10609" y="-2062"/>
                          <a:pt x="6149" y="246"/>
                          <a:pt x="3066" y="4862"/>
                        </a:cubicBezTo>
                        <a:cubicBezTo>
                          <a:pt x="-16" y="9486"/>
                          <a:pt x="-1557" y="16183"/>
                          <a:pt x="-1557" y="24954"/>
                        </a:cubicBezTo>
                        <a:cubicBezTo>
                          <a:pt x="-1557" y="33748"/>
                          <a:pt x="-16" y="40452"/>
                          <a:pt x="3066" y="45069"/>
                        </a:cubicBezTo>
                        <a:cubicBezTo>
                          <a:pt x="6149" y="49692"/>
                          <a:pt x="10609" y="52004"/>
                          <a:pt x="16446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92" name="Figura a mano libera: forma 91">
                    <a:extLst>
                      <a:ext uri="{FF2B5EF4-FFF2-40B4-BE49-F238E27FC236}">
                        <a16:creationId xmlns:a16="http://schemas.microsoft.com/office/drawing/2014/main" id="{23E060D1-3CEE-551B-7102-EAD37562DDA9}"/>
                      </a:ext>
                    </a:extLst>
                  </p:cNvPr>
                  <p:cNvSpPr/>
                  <p:nvPr/>
                </p:nvSpPr>
                <p:spPr>
                  <a:xfrm flipV="1">
                    <a:off x="9178910" y="6129169"/>
                    <a:ext cx="36018" cy="54066"/>
                  </a:xfrm>
                  <a:custGeom>
                    <a:avLst/>
                    <a:gdLst>
                      <a:gd name="connsiteX0" fmla="*/ 16453 w 36018"/>
                      <a:gd name="connsiteY0" fmla="*/ 46420 h 54066"/>
                      <a:gd name="connsiteX1" fmla="*/ 8266 w 36018"/>
                      <a:gd name="connsiteY1" fmla="*/ 41059 h 54066"/>
                      <a:gd name="connsiteX2" fmla="*/ 5530 w 36018"/>
                      <a:gd name="connsiteY2" fmla="*/ 24954 h 54066"/>
                      <a:gd name="connsiteX3" fmla="*/ 8266 w 36018"/>
                      <a:gd name="connsiteY3" fmla="*/ 8883 h 54066"/>
                      <a:gd name="connsiteX4" fmla="*/ 16453 w 36018"/>
                      <a:gd name="connsiteY4" fmla="*/ 3522 h 54066"/>
                      <a:gd name="connsiteX5" fmla="*/ 24673 w 36018"/>
                      <a:gd name="connsiteY5" fmla="*/ 8883 h 54066"/>
                      <a:gd name="connsiteX6" fmla="*/ 27420 w 36018"/>
                      <a:gd name="connsiteY6" fmla="*/ 24954 h 54066"/>
                      <a:gd name="connsiteX7" fmla="*/ 24673 w 36018"/>
                      <a:gd name="connsiteY7" fmla="*/ 41059 h 54066"/>
                      <a:gd name="connsiteX8" fmla="*/ 16453 w 36018"/>
                      <a:gd name="connsiteY8" fmla="*/ 46420 h 54066"/>
                      <a:gd name="connsiteX9" fmla="*/ 16453 w 36018"/>
                      <a:gd name="connsiteY9" fmla="*/ 52004 h 54066"/>
                      <a:gd name="connsiteX10" fmla="*/ 29844 w 36018"/>
                      <a:gd name="connsiteY10" fmla="*/ 45069 h 54066"/>
                      <a:gd name="connsiteX11" fmla="*/ 34467 w 36018"/>
                      <a:gd name="connsiteY11" fmla="*/ 24954 h 54066"/>
                      <a:gd name="connsiteX12" fmla="*/ 29844 w 36018"/>
                      <a:gd name="connsiteY12" fmla="*/ 4862 h 54066"/>
                      <a:gd name="connsiteX13" fmla="*/ 16453 w 36018"/>
                      <a:gd name="connsiteY13" fmla="*/ -2062 h 54066"/>
                      <a:gd name="connsiteX14" fmla="*/ 3073 w 36018"/>
                      <a:gd name="connsiteY14" fmla="*/ 4862 h 54066"/>
                      <a:gd name="connsiteX15" fmla="*/ -1551 w 36018"/>
                      <a:gd name="connsiteY15" fmla="*/ 24954 h 54066"/>
                      <a:gd name="connsiteX16" fmla="*/ 3073 w 36018"/>
                      <a:gd name="connsiteY16" fmla="*/ 45069 h 54066"/>
                      <a:gd name="connsiteX17" fmla="*/ 16453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453" y="46420"/>
                        </a:moveTo>
                        <a:cubicBezTo>
                          <a:pt x="12827" y="46420"/>
                          <a:pt x="10098" y="44633"/>
                          <a:pt x="8266" y="41059"/>
                        </a:cubicBezTo>
                        <a:cubicBezTo>
                          <a:pt x="6442" y="37493"/>
                          <a:pt x="5530" y="32124"/>
                          <a:pt x="5530" y="24954"/>
                        </a:cubicBezTo>
                        <a:cubicBezTo>
                          <a:pt x="5530" y="17814"/>
                          <a:pt x="6442" y="12457"/>
                          <a:pt x="8266" y="8883"/>
                        </a:cubicBezTo>
                        <a:cubicBezTo>
                          <a:pt x="10098" y="5309"/>
                          <a:pt x="12827" y="3522"/>
                          <a:pt x="16453" y="3522"/>
                        </a:cubicBezTo>
                        <a:cubicBezTo>
                          <a:pt x="20108" y="3522"/>
                          <a:pt x="22848" y="5309"/>
                          <a:pt x="24673" y="8883"/>
                        </a:cubicBezTo>
                        <a:cubicBezTo>
                          <a:pt x="26504" y="12457"/>
                          <a:pt x="27420" y="17814"/>
                          <a:pt x="27420" y="24954"/>
                        </a:cubicBezTo>
                        <a:cubicBezTo>
                          <a:pt x="27420" y="32124"/>
                          <a:pt x="26504" y="37493"/>
                          <a:pt x="24673" y="41059"/>
                        </a:cubicBezTo>
                        <a:cubicBezTo>
                          <a:pt x="22848" y="44633"/>
                          <a:pt x="20108" y="46420"/>
                          <a:pt x="16453" y="46420"/>
                        </a:cubicBezTo>
                        <a:close/>
                        <a:moveTo>
                          <a:pt x="16453" y="52004"/>
                        </a:moveTo>
                        <a:cubicBezTo>
                          <a:pt x="22297" y="52004"/>
                          <a:pt x="26761" y="49692"/>
                          <a:pt x="29844" y="45069"/>
                        </a:cubicBezTo>
                        <a:cubicBezTo>
                          <a:pt x="32926" y="40452"/>
                          <a:pt x="34467" y="33748"/>
                          <a:pt x="34467" y="24954"/>
                        </a:cubicBezTo>
                        <a:cubicBezTo>
                          <a:pt x="34467" y="16183"/>
                          <a:pt x="32926" y="9486"/>
                          <a:pt x="29844" y="4862"/>
                        </a:cubicBezTo>
                        <a:cubicBezTo>
                          <a:pt x="26761" y="246"/>
                          <a:pt x="22297" y="-2062"/>
                          <a:pt x="16453" y="-2062"/>
                        </a:cubicBezTo>
                        <a:cubicBezTo>
                          <a:pt x="10615" y="-2062"/>
                          <a:pt x="6155" y="246"/>
                          <a:pt x="3073" y="4862"/>
                        </a:cubicBezTo>
                        <a:cubicBezTo>
                          <a:pt x="-10" y="9486"/>
                          <a:pt x="-1551" y="16183"/>
                          <a:pt x="-1551" y="24954"/>
                        </a:cubicBezTo>
                        <a:cubicBezTo>
                          <a:pt x="-1551" y="33748"/>
                          <a:pt x="-10" y="40452"/>
                          <a:pt x="3073" y="45069"/>
                        </a:cubicBezTo>
                        <a:cubicBezTo>
                          <a:pt x="6155" y="49692"/>
                          <a:pt x="10615" y="52004"/>
                          <a:pt x="16453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93" name="Figura a mano libera: forma 92">
                    <a:extLst>
                      <a:ext uri="{FF2B5EF4-FFF2-40B4-BE49-F238E27FC236}">
                        <a16:creationId xmlns:a16="http://schemas.microsoft.com/office/drawing/2014/main" id="{077122F3-3195-1DB7-3D4F-6B117505FCB5}"/>
                      </a:ext>
                    </a:extLst>
                  </p:cNvPr>
                  <p:cNvSpPr/>
                  <p:nvPr/>
                </p:nvSpPr>
                <p:spPr>
                  <a:xfrm flipV="1">
                    <a:off x="9224387" y="6129169"/>
                    <a:ext cx="36018" cy="54066"/>
                  </a:xfrm>
                  <a:custGeom>
                    <a:avLst/>
                    <a:gdLst>
                      <a:gd name="connsiteX0" fmla="*/ 16459 w 36018"/>
                      <a:gd name="connsiteY0" fmla="*/ 46420 h 54066"/>
                      <a:gd name="connsiteX1" fmla="*/ 8272 w 36018"/>
                      <a:gd name="connsiteY1" fmla="*/ 41059 h 54066"/>
                      <a:gd name="connsiteX2" fmla="*/ 5536 w 36018"/>
                      <a:gd name="connsiteY2" fmla="*/ 24954 h 54066"/>
                      <a:gd name="connsiteX3" fmla="*/ 8272 w 36018"/>
                      <a:gd name="connsiteY3" fmla="*/ 8883 h 54066"/>
                      <a:gd name="connsiteX4" fmla="*/ 16459 w 36018"/>
                      <a:gd name="connsiteY4" fmla="*/ 3522 h 54066"/>
                      <a:gd name="connsiteX5" fmla="*/ 24679 w 36018"/>
                      <a:gd name="connsiteY5" fmla="*/ 8883 h 54066"/>
                      <a:gd name="connsiteX6" fmla="*/ 27426 w 36018"/>
                      <a:gd name="connsiteY6" fmla="*/ 24954 h 54066"/>
                      <a:gd name="connsiteX7" fmla="*/ 24679 w 36018"/>
                      <a:gd name="connsiteY7" fmla="*/ 41059 h 54066"/>
                      <a:gd name="connsiteX8" fmla="*/ 16459 w 36018"/>
                      <a:gd name="connsiteY8" fmla="*/ 46420 h 54066"/>
                      <a:gd name="connsiteX9" fmla="*/ 16459 w 36018"/>
                      <a:gd name="connsiteY9" fmla="*/ 52004 h 54066"/>
                      <a:gd name="connsiteX10" fmla="*/ 29850 w 36018"/>
                      <a:gd name="connsiteY10" fmla="*/ 45069 h 54066"/>
                      <a:gd name="connsiteX11" fmla="*/ 34474 w 36018"/>
                      <a:gd name="connsiteY11" fmla="*/ 24954 h 54066"/>
                      <a:gd name="connsiteX12" fmla="*/ 29850 w 36018"/>
                      <a:gd name="connsiteY12" fmla="*/ 4862 h 54066"/>
                      <a:gd name="connsiteX13" fmla="*/ 16459 w 36018"/>
                      <a:gd name="connsiteY13" fmla="*/ -2062 h 54066"/>
                      <a:gd name="connsiteX14" fmla="*/ 3079 w 36018"/>
                      <a:gd name="connsiteY14" fmla="*/ 4862 h 54066"/>
                      <a:gd name="connsiteX15" fmla="*/ -1545 w 36018"/>
                      <a:gd name="connsiteY15" fmla="*/ 24954 h 54066"/>
                      <a:gd name="connsiteX16" fmla="*/ 3079 w 36018"/>
                      <a:gd name="connsiteY16" fmla="*/ 45069 h 54066"/>
                      <a:gd name="connsiteX17" fmla="*/ 16459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459" y="46420"/>
                        </a:moveTo>
                        <a:cubicBezTo>
                          <a:pt x="12833" y="46420"/>
                          <a:pt x="10104" y="44633"/>
                          <a:pt x="8272" y="41059"/>
                        </a:cubicBezTo>
                        <a:cubicBezTo>
                          <a:pt x="6448" y="37493"/>
                          <a:pt x="5536" y="32124"/>
                          <a:pt x="5536" y="24954"/>
                        </a:cubicBezTo>
                        <a:cubicBezTo>
                          <a:pt x="5536" y="17814"/>
                          <a:pt x="6448" y="12457"/>
                          <a:pt x="8272" y="8883"/>
                        </a:cubicBezTo>
                        <a:cubicBezTo>
                          <a:pt x="10104" y="5309"/>
                          <a:pt x="12833" y="3522"/>
                          <a:pt x="16459" y="3522"/>
                        </a:cubicBezTo>
                        <a:cubicBezTo>
                          <a:pt x="20115" y="3522"/>
                          <a:pt x="22855" y="5309"/>
                          <a:pt x="24679" y="8883"/>
                        </a:cubicBezTo>
                        <a:cubicBezTo>
                          <a:pt x="26511" y="12457"/>
                          <a:pt x="27426" y="17814"/>
                          <a:pt x="27426" y="24954"/>
                        </a:cubicBezTo>
                        <a:cubicBezTo>
                          <a:pt x="27426" y="32124"/>
                          <a:pt x="26511" y="37493"/>
                          <a:pt x="24679" y="41059"/>
                        </a:cubicBezTo>
                        <a:cubicBezTo>
                          <a:pt x="22855" y="44633"/>
                          <a:pt x="20115" y="46420"/>
                          <a:pt x="16459" y="46420"/>
                        </a:cubicBezTo>
                        <a:close/>
                        <a:moveTo>
                          <a:pt x="16459" y="52004"/>
                        </a:moveTo>
                        <a:cubicBezTo>
                          <a:pt x="22304" y="52004"/>
                          <a:pt x="26767" y="49692"/>
                          <a:pt x="29850" y="45069"/>
                        </a:cubicBezTo>
                        <a:cubicBezTo>
                          <a:pt x="32932" y="40452"/>
                          <a:pt x="34474" y="33748"/>
                          <a:pt x="34474" y="24954"/>
                        </a:cubicBezTo>
                        <a:cubicBezTo>
                          <a:pt x="34474" y="16183"/>
                          <a:pt x="32932" y="9486"/>
                          <a:pt x="29850" y="4862"/>
                        </a:cubicBezTo>
                        <a:cubicBezTo>
                          <a:pt x="26767" y="246"/>
                          <a:pt x="22304" y="-2062"/>
                          <a:pt x="16459" y="-2062"/>
                        </a:cubicBezTo>
                        <a:cubicBezTo>
                          <a:pt x="10622" y="-2062"/>
                          <a:pt x="6162" y="246"/>
                          <a:pt x="3079" y="4862"/>
                        </a:cubicBezTo>
                        <a:cubicBezTo>
                          <a:pt x="-3" y="9486"/>
                          <a:pt x="-1545" y="16183"/>
                          <a:pt x="-1545" y="24954"/>
                        </a:cubicBezTo>
                        <a:cubicBezTo>
                          <a:pt x="-1545" y="33748"/>
                          <a:pt x="-3" y="40452"/>
                          <a:pt x="3079" y="45069"/>
                        </a:cubicBezTo>
                        <a:cubicBezTo>
                          <a:pt x="6162" y="49692"/>
                          <a:pt x="10622" y="52004"/>
                          <a:pt x="16459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94" name="Figura a mano libera: forma 93">
                    <a:extLst>
                      <a:ext uri="{FF2B5EF4-FFF2-40B4-BE49-F238E27FC236}">
                        <a16:creationId xmlns:a16="http://schemas.microsoft.com/office/drawing/2014/main" id="{6EDB41A2-56F7-DDAA-86DA-DDA57036DFAD}"/>
                      </a:ext>
                    </a:extLst>
                  </p:cNvPr>
                  <p:cNvSpPr/>
                  <p:nvPr/>
                </p:nvSpPr>
                <p:spPr>
                  <a:xfrm flipV="1">
                    <a:off x="9269863" y="6129169"/>
                    <a:ext cx="36018" cy="54066"/>
                  </a:xfrm>
                  <a:custGeom>
                    <a:avLst/>
                    <a:gdLst>
                      <a:gd name="connsiteX0" fmla="*/ 16465 w 36018"/>
                      <a:gd name="connsiteY0" fmla="*/ 46420 h 54066"/>
                      <a:gd name="connsiteX1" fmla="*/ 8279 w 36018"/>
                      <a:gd name="connsiteY1" fmla="*/ 41059 h 54066"/>
                      <a:gd name="connsiteX2" fmla="*/ 5543 w 36018"/>
                      <a:gd name="connsiteY2" fmla="*/ 24954 h 54066"/>
                      <a:gd name="connsiteX3" fmla="*/ 8279 w 36018"/>
                      <a:gd name="connsiteY3" fmla="*/ 8883 h 54066"/>
                      <a:gd name="connsiteX4" fmla="*/ 16465 w 36018"/>
                      <a:gd name="connsiteY4" fmla="*/ 3522 h 54066"/>
                      <a:gd name="connsiteX5" fmla="*/ 24685 w 36018"/>
                      <a:gd name="connsiteY5" fmla="*/ 8883 h 54066"/>
                      <a:gd name="connsiteX6" fmla="*/ 27433 w 36018"/>
                      <a:gd name="connsiteY6" fmla="*/ 24954 h 54066"/>
                      <a:gd name="connsiteX7" fmla="*/ 24685 w 36018"/>
                      <a:gd name="connsiteY7" fmla="*/ 41059 h 54066"/>
                      <a:gd name="connsiteX8" fmla="*/ 16465 w 36018"/>
                      <a:gd name="connsiteY8" fmla="*/ 46420 h 54066"/>
                      <a:gd name="connsiteX9" fmla="*/ 16465 w 36018"/>
                      <a:gd name="connsiteY9" fmla="*/ 52004 h 54066"/>
                      <a:gd name="connsiteX10" fmla="*/ 29856 w 36018"/>
                      <a:gd name="connsiteY10" fmla="*/ 45069 h 54066"/>
                      <a:gd name="connsiteX11" fmla="*/ 34480 w 36018"/>
                      <a:gd name="connsiteY11" fmla="*/ 24954 h 54066"/>
                      <a:gd name="connsiteX12" fmla="*/ 29856 w 36018"/>
                      <a:gd name="connsiteY12" fmla="*/ 4862 h 54066"/>
                      <a:gd name="connsiteX13" fmla="*/ 16465 w 36018"/>
                      <a:gd name="connsiteY13" fmla="*/ -2062 h 54066"/>
                      <a:gd name="connsiteX14" fmla="*/ 3085 w 36018"/>
                      <a:gd name="connsiteY14" fmla="*/ 4862 h 54066"/>
                      <a:gd name="connsiteX15" fmla="*/ -1538 w 36018"/>
                      <a:gd name="connsiteY15" fmla="*/ 24954 h 54066"/>
                      <a:gd name="connsiteX16" fmla="*/ 3085 w 36018"/>
                      <a:gd name="connsiteY16" fmla="*/ 45069 h 54066"/>
                      <a:gd name="connsiteX17" fmla="*/ 16465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465" y="46420"/>
                        </a:moveTo>
                        <a:cubicBezTo>
                          <a:pt x="12839" y="46420"/>
                          <a:pt x="10110" y="44633"/>
                          <a:pt x="8279" y="41059"/>
                        </a:cubicBezTo>
                        <a:cubicBezTo>
                          <a:pt x="6455" y="37493"/>
                          <a:pt x="5543" y="32124"/>
                          <a:pt x="5543" y="24954"/>
                        </a:cubicBezTo>
                        <a:cubicBezTo>
                          <a:pt x="5543" y="17814"/>
                          <a:pt x="6455" y="12457"/>
                          <a:pt x="8279" y="8883"/>
                        </a:cubicBezTo>
                        <a:cubicBezTo>
                          <a:pt x="10110" y="5309"/>
                          <a:pt x="12839" y="3522"/>
                          <a:pt x="16465" y="3522"/>
                        </a:cubicBezTo>
                        <a:cubicBezTo>
                          <a:pt x="20121" y="3522"/>
                          <a:pt x="22861" y="5309"/>
                          <a:pt x="24685" y="8883"/>
                        </a:cubicBezTo>
                        <a:cubicBezTo>
                          <a:pt x="26517" y="12457"/>
                          <a:pt x="27433" y="17814"/>
                          <a:pt x="27433" y="24954"/>
                        </a:cubicBezTo>
                        <a:cubicBezTo>
                          <a:pt x="27433" y="32124"/>
                          <a:pt x="26517" y="37493"/>
                          <a:pt x="24685" y="41059"/>
                        </a:cubicBezTo>
                        <a:cubicBezTo>
                          <a:pt x="22861" y="44633"/>
                          <a:pt x="20121" y="46420"/>
                          <a:pt x="16465" y="46420"/>
                        </a:cubicBezTo>
                        <a:close/>
                        <a:moveTo>
                          <a:pt x="16465" y="52004"/>
                        </a:moveTo>
                        <a:cubicBezTo>
                          <a:pt x="22310" y="52004"/>
                          <a:pt x="26774" y="49692"/>
                          <a:pt x="29856" y="45069"/>
                        </a:cubicBezTo>
                        <a:cubicBezTo>
                          <a:pt x="32939" y="40452"/>
                          <a:pt x="34480" y="33748"/>
                          <a:pt x="34480" y="24954"/>
                        </a:cubicBezTo>
                        <a:cubicBezTo>
                          <a:pt x="34480" y="16183"/>
                          <a:pt x="32939" y="9486"/>
                          <a:pt x="29856" y="4862"/>
                        </a:cubicBezTo>
                        <a:cubicBezTo>
                          <a:pt x="26774" y="246"/>
                          <a:pt x="22310" y="-2062"/>
                          <a:pt x="16465" y="-2062"/>
                        </a:cubicBezTo>
                        <a:cubicBezTo>
                          <a:pt x="10628" y="-2062"/>
                          <a:pt x="6168" y="246"/>
                          <a:pt x="3085" y="4862"/>
                        </a:cubicBezTo>
                        <a:cubicBezTo>
                          <a:pt x="3" y="9486"/>
                          <a:pt x="-1538" y="16183"/>
                          <a:pt x="-1538" y="24954"/>
                        </a:cubicBezTo>
                        <a:cubicBezTo>
                          <a:pt x="-1538" y="33748"/>
                          <a:pt x="3" y="40452"/>
                          <a:pt x="3085" y="45069"/>
                        </a:cubicBezTo>
                        <a:cubicBezTo>
                          <a:pt x="6168" y="49692"/>
                          <a:pt x="10628" y="52004"/>
                          <a:pt x="16465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95" name="Figura a mano libera: forma 94">
                    <a:extLst>
                      <a:ext uri="{FF2B5EF4-FFF2-40B4-BE49-F238E27FC236}">
                        <a16:creationId xmlns:a16="http://schemas.microsoft.com/office/drawing/2014/main" id="{BB540D73-4587-BF13-B021-09C710A81C9B}"/>
                      </a:ext>
                    </a:extLst>
                  </p:cNvPr>
                  <p:cNvSpPr/>
                  <p:nvPr/>
                </p:nvSpPr>
                <p:spPr>
                  <a:xfrm flipV="1">
                    <a:off x="9315340" y="6129169"/>
                    <a:ext cx="36018" cy="54066"/>
                  </a:xfrm>
                  <a:custGeom>
                    <a:avLst/>
                    <a:gdLst>
                      <a:gd name="connsiteX0" fmla="*/ 16472 w 36018"/>
                      <a:gd name="connsiteY0" fmla="*/ 46420 h 54066"/>
                      <a:gd name="connsiteX1" fmla="*/ 8285 w 36018"/>
                      <a:gd name="connsiteY1" fmla="*/ 41059 h 54066"/>
                      <a:gd name="connsiteX2" fmla="*/ 5549 w 36018"/>
                      <a:gd name="connsiteY2" fmla="*/ 24954 h 54066"/>
                      <a:gd name="connsiteX3" fmla="*/ 8285 w 36018"/>
                      <a:gd name="connsiteY3" fmla="*/ 8883 h 54066"/>
                      <a:gd name="connsiteX4" fmla="*/ 16472 w 36018"/>
                      <a:gd name="connsiteY4" fmla="*/ 3522 h 54066"/>
                      <a:gd name="connsiteX5" fmla="*/ 24692 w 36018"/>
                      <a:gd name="connsiteY5" fmla="*/ 8883 h 54066"/>
                      <a:gd name="connsiteX6" fmla="*/ 27439 w 36018"/>
                      <a:gd name="connsiteY6" fmla="*/ 24954 h 54066"/>
                      <a:gd name="connsiteX7" fmla="*/ 24692 w 36018"/>
                      <a:gd name="connsiteY7" fmla="*/ 41059 h 54066"/>
                      <a:gd name="connsiteX8" fmla="*/ 16472 w 36018"/>
                      <a:gd name="connsiteY8" fmla="*/ 46420 h 54066"/>
                      <a:gd name="connsiteX9" fmla="*/ 16472 w 36018"/>
                      <a:gd name="connsiteY9" fmla="*/ 52004 h 54066"/>
                      <a:gd name="connsiteX10" fmla="*/ 29863 w 36018"/>
                      <a:gd name="connsiteY10" fmla="*/ 45069 h 54066"/>
                      <a:gd name="connsiteX11" fmla="*/ 34486 w 36018"/>
                      <a:gd name="connsiteY11" fmla="*/ 24954 h 54066"/>
                      <a:gd name="connsiteX12" fmla="*/ 29863 w 36018"/>
                      <a:gd name="connsiteY12" fmla="*/ 4862 h 54066"/>
                      <a:gd name="connsiteX13" fmla="*/ 16472 w 36018"/>
                      <a:gd name="connsiteY13" fmla="*/ -2062 h 54066"/>
                      <a:gd name="connsiteX14" fmla="*/ 3092 w 36018"/>
                      <a:gd name="connsiteY14" fmla="*/ 4862 h 54066"/>
                      <a:gd name="connsiteX15" fmla="*/ -1532 w 36018"/>
                      <a:gd name="connsiteY15" fmla="*/ 24954 h 54066"/>
                      <a:gd name="connsiteX16" fmla="*/ 3092 w 36018"/>
                      <a:gd name="connsiteY16" fmla="*/ 45069 h 54066"/>
                      <a:gd name="connsiteX17" fmla="*/ 16472 w 36018"/>
                      <a:gd name="connsiteY17" fmla="*/ 52004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472" y="46420"/>
                        </a:moveTo>
                        <a:cubicBezTo>
                          <a:pt x="12846" y="46420"/>
                          <a:pt x="10117" y="44633"/>
                          <a:pt x="8285" y="41059"/>
                        </a:cubicBezTo>
                        <a:cubicBezTo>
                          <a:pt x="6461" y="37493"/>
                          <a:pt x="5549" y="32124"/>
                          <a:pt x="5549" y="24954"/>
                        </a:cubicBezTo>
                        <a:cubicBezTo>
                          <a:pt x="5549" y="17814"/>
                          <a:pt x="6461" y="12457"/>
                          <a:pt x="8285" y="8883"/>
                        </a:cubicBezTo>
                        <a:cubicBezTo>
                          <a:pt x="10117" y="5309"/>
                          <a:pt x="12846" y="3522"/>
                          <a:pt x="16472" y="3522"/>
                        </a:cubicBezTo>
                        <a:cubicBezTo>
                          <a:pt x="20127" y="3522"/>
                          <a:pt x="22868" y="5309"/>
                          <a:pt x="24692" y="8883"/>
                        </a:cubicBezTo>
                        <a:cubicBezTo>
                          <a:pt x="26523" y="12457"/>
                          <a:pt x="27439" y="17814"/>
                          <a:pt x="27439" y="24954"/>
                        </a:cubicBezTo>
                        <a:cubicBezTo>
                          <a:pt x="27439" y="32124"/>
                          <a:pt x="26523" y="37493"/>
                          <a:pt x="24692" y="41059"/>
                        </a:cubicBezTo>
                        <a:cubicBezTo>
                          <a:pt x="22868" y="44633"/>
                          <a:pt x="20127" y="46420"/>
                          <a:pt x="16472" y="46420"/>
                        </a:cubicBezTo>
                        <a:close/>
                        <a:moveTo>
                          <a:pt x="16472" y="52004"/>
                        </a:moveTo>
                        <a:cubicBezTo>
                          <a:pt x="22316" y="52004"/>
                          <a:pt x="26780" y="49692"/>
                          <a:pt x="29863" y="45069"/>
                        </a:cubicBezTo>
                        <a:cubicBezTo>
                          <a:pt x="32945" y="40452"/>
                          <a:pt x="34486" y="33748"/>
                          <a:pt x="34486" y="24954"/>
                        </a:cubicBezTo>
                        <a:cubicBezTo>
                          <a:pt x="34486" y="16183"/>
                          <a:pt x="32945" y="9486"/>
                          <a:pt x="29863" y="4862"/>
                        </a:cubicBezTo>
                        <a:cubicBezTo>
                          <a:pt x="26780" y="246"/>
                          <a:pt x="22316" y="-2062"/>
                          <a:pt x="16472" y="-2062"/>
                        </a:cubicBezTo>
                        <a:cubicBezTo>
                          <a:pt x="10634" y="-2062"/>
                          <a:pt x="6174" y="246"/>
                          <a:pt x="3092" y="4862"/>
                        </a:cubicBezTo>
                        <a:cubicBezTo>
                          <a:pt x="9" y="9486"/>
                          <a:pt x="-1532" y="16183"/>
                          <a:pt x="-1532" y="24954"/>
                        </a:cubicBezTo>
                        <a:cubicBezTo>
                          <a:pt x="-1532" y="33748"/>
                          <a:pt x="9" y="40452"/>
                          <a:pt x="3092" y="45069"/>
                        </a:cubicBezTo>
                        <a:cubicBezTo>
                          <a:pt x="6174" y="49692"/>
                          <a:pt x="10634" y="52004"/>
                          <a:pt x="16472" y="52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96" name="Segnaposto contenuto 20">
                <a:extLst>
                  <a:ext uri="{FF2B5EF4-FFF2-40B4-BE49-F238E27FC236}">
                    <a16:creationId xmlns:a16="http://schemas.microsoft.com/office/drawing/2014/main" id="{CADD0C46-7BD3-43EB-BAF1-7463F52B8981}"/>
                  </a:ext>
                </a:extLst>
              </p:cNvPr>
              <p:cNvGrpSpPr/>
              <p:nvPr/>
            </p:nvGrpSpPr>
            <p:grpSpPr>
              <a:xfrm>
                <a:off x="7640860" y="6225682"/>
                <a:ext cx="413650" cy="69177"/>
                <a:chOff x="7640860" y="6225682"/>
                <a:chExt cx="413650" cy="69177"/>
              </a:xfrm>
              <a:solidFill>
                <a:srgbClr val="000000"/>
              </a:solidFill>
            </p:grpSpPr>
            <p:sp>
              <p:nvSpPr>
                <p:cNvPr id="97" name="Figura a mano libera: forma 96">
                  <a:extLst>
                    <a:ext uri="{FF2B5EF4-FFF2-40B4-BE49-F238E27FC236}">
                      <a16:creationId xmlns:a16="http://schemas.microsoft.com/office/drawing/2014/main" id="{2534D422-3CD8-9786-EB81-D24049BA3A48}"/>
                    </a:ext>
                  </a:extLst>
                </p:cNvPr>
                <p:cNvSpPr/>
                <p:nvPr/>
              </p:nvSpPr>
              <p:spPr>
                <a:xfrm flipV="1">
                  <a:off x="7640860" y="6227882"/>
                  <a:ext cx="44081" cy="52112"/>
                </a:xfrm>
                <a:custGeom>
                  <a:avLst/>
                  <a:gdLst>
                    <a:gd name="connsiteX0" fmla="*/ -1686 w 44081"/>
                    <a:gd name="connsiteY0" fmla="*/ 50060 h 52112"/>
                    <a:gd name="connsiteX1" fmla="*/ 42396 w 44081"/>
                    <a:gd name="connsiteY1" fmla="*/ 50060 h 52112"/>
                    <a:gd name="connsiteX2" fmla="*/ 42396 w 44081"/>
                    <a:gd name="connsiteY2" fmla="*/ 44118 h 52112"/>
                    <a:gd name="connsiteX3" fmla="*/ 23901 w 44081"/>
                    <a:gd name="connsiteY3" fmla="*/ 44118 h 52112"/>
                    <a:gd name="connsiteX4" fmla="*/ 23901 w 44081"/>
                    <a:gd name="connsiteY4" fmla="*/ -2052 h 52112"/>
                    <a:gd name="connsiteX5" fmla="*/ 16821 w 44081"/>
                    <a:gd name="connsiteY5" fmla="*/ -2052 h 52112"/>
                    <a:gd name="connsiteX6" fmla="*/ 16821 w 44081"/>
                    <a:gd name="connsiteY6" fmla="*/ 44118 h 52112"/>
                    <a:gd name="connsiteX7" fmla="*/ -1686 w 44081"/>
                    <a:gd name="connsiteY7" fmla="*/ 44118 h 52112"/>
                    <a:gd name="connsiteX8" fmla="*/ -1686 w 44081"/>
                    <a:gd name="connsiteY8" fmla="*/ 50060 h 5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081" h="52112">
                      <a:moveTo>
                        <a:pt x="-1686" y="50060"/>
                      </a:moveTo>
                      <a:lnTo>
                        <a:pt x="42396" y="50060"/>
                      </a:lnTo>
                      <a:lnTo>
                        <a:pt x="42396" y="44118"/>
                      </a:lnTo>
                      <a:lnTo>
                        <a:pt x="23901" y="44118"/>
                      </a:lnTo>
                      <a:lnTo>
                        <a:pt x="23901" y="-2052"/>
                      </a:lnTo>
                      <a:lnTo>
                        <a:pt x="16821" y="-2052"/>
                      </a:lnTo>
                      <a:lnTo>
                        <a:pt x="16821" y="44118"/>
                      </a:lnTo>
                      <a:lnTo>
                        <a:pt x="-1686" y="44118"/>
                      </a:lnTo>
                      <a:lnTo>
                        <a:pt x="-1686" y="500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98" name="Figura a mano libera: forma 97">
                  <a:extLst>
                    <a:ext uri="{FF2B5EF4-FFF2-40B4-BE49-F238E27FC236}">
                      <a16:creationId xmlns:a16="http://schemas.microsoft.com/office/drawing/2014/main" id="{990B022A-8BE6-4913-2E1A-F6253409A7B2}"/>
                    </a:ext>
                  </a:extLst>
                </p:cNvPr>
                <p:cNvSpPr/>
                <p:nvPr/>
              </p:nvSpPr>
              <p:spPr>
                <a:xfrm flipV="1">
                  <a:off x="7676525" y="6239967"/>
                  <a:ext cx="36230" cy="41044"/>
                </a:xfrm>
                <a:custGeom>
                  <a:avLst/>
                  <a:gdLst>
                    <a:gd name="connsiteX0" fmla="*/ 34529 w 36230"/>
                    <a:gd name="connsiteY0" fmla="*/ 20705 h 41044"/>
                    <a:gd name="connsiteX1" fmla="*/ 34529 w 36230"/>
                    <a:gd name="connsiteY1" fmla="*/ 17566 h 41044"/>
                    <a:gd name="connsiteX2" fmla="*/ 4999 w 36230"/>
                    <a:gd name="connsiteY2" fmla="*/ 17566 h 41044"/>
                    <a:gd name="connsiteX3" fmla="*/ 8998 w 36230"/>
                    <a:gd name="connsiteY3" fmla="*/ 7459 h 41044"/>
                    <a:gd name="connsiteX4" fmla="*/ 18960 w 36230"/>
                    <a:gd name="connsiteY4" fmla="*/ 3986 h 41044"/>
                    <a:gd name="connsiteX5" fmla="*/ 26130 w 36230"/>
                    <a:gd name="connsiteY5" fmla="*/ 4890 h 41044"/>
                    <a:gd name="connsiteX6" fmla="*/ 33032 w 36230"/>
                    <a:gd name="connsiteY6" fmla="*/ 7615 h 41044"/>
                    <a:gd name="connsiteX7" fmla="*/ 33032 w 36230"/>
                    <a:gd name="connsiteY7" fmla="*/ 1540 h 41044"/>
                    <a:gd name="connsiteX8" fmla="*/ 25940 w 36230"/>
                    <a:gd name="connsiteY8" fmla="*/ -694 h 41044"/>
                    <a:gd name="connsiteX9" fmla="*/ 18580 w 36230"/>
                    <a:gd name="connsiteY9" fmla="*/ -1465 h 41044"/>
                    <a:gd name="connsiteX10" fmla="*/ 3760 w 36230"/>
                    <a:gd name="connsiteY10" fmla="*/ 3974 h 41044"/>
                    <a:gd name="connsiteX11" fmla="*/ -1702 w 36230"/>
                    <a:gd name="connsiteY11" fmla="*/ 18717 h 41044"/>
                    <a:gd name="connsiteX12" fmla="*/ 3481 w 36230"/>
                    <a:gd name="connsiteY12" fmla="*/ 33939 h 41044"/>
                    <a:gd name="connsiteX13" fmla="*/ 17463 w 36230"/>
                    <a:gd name="connsiteY13" fmla="*/ 39579 h 41044"/>
                    <a:gd name="connsiteX14" fmla="*/ 29939 w 36230"/>
                    <a:gd name="connsiteY14" fmla="*/ 34498 h 41044"/>
                    <a:gd name="connsiteX15" fmla="*/ 34529 w 36230"/>
                    <a:gd name="connsiteY15" fmla="*/ 20705 h 41044"/>
                    <a:gd name="connsiteX16" fmla="*/ 28107 w 36230"/>
                    <a:gd name="connsiteY16" fmla="*/ 22592 h 41044"/>
                    <a:gd name="connsiteX17" fmla="*/ 25159 w 36230"/>
                    <a:gd name="connsiteY17" fmla="*/ 30991 h 41044"/>
                    <a:gd name="connsiteX18" fmla="*/ 17530 w 36230"/>
                    <a:gd name="connsiteY18" fmla="*/ 34140 h 41044"/>
                    <a:gd name="connsiteX19" fmla="*/ 8931 w 36230"/>
                    <a:gd name="connsiteY19" fmla="*/ 31103 h 41044"/>
                    <a:gd name="connsiteX20" fmla="*/ 5212 w 36230"/>
                    <a:gd name="connsiteY20" fmla="*/ 22548 h 41044"/>
                    <a:gd name="connsiteX21" fmla="*/ 28107 w 36230"/>
                    <a:gd name="connsiteY21" fmla="*/ 22592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230" h="41044">
                      <a:moveTo>
                        <a:pt x="34529" y="20705"/>
                      </a:moveTo>
                      <a:lnTo>
                        <a:pt x="34529" y="17566"/>
                      </a:lnTo>
                      <a:lnTo>
                        <a:pt x="4999" y="17566"/>
                      </a:lnTo>
                      <a:cubicBezTo>
                        <a:pt x="5282" y="13144"/>
                        <a:pt x="6615" y="9775"/>
                        <a:pt x="8998" y="7459"/>
                      </a:cubicBezTo>
                      <a:cubicBezTo>
                        <a:pt x="11380" y="5143"/>
                        <a:pt x="14701" y="3986"/>
                        <a:pt x="18960" y="3986"/>
                      </a:cubicBezTo>
                      <a:cubicBezTo>
                        <a:pt x="21425" y="3986"/>
                        <a:pt x="23815" y="4287"/>
                        <a:pt x="26130" y="4890"/>
                      </a:cubicBezTo>
                      <a:cubicBezTo>
                        <a:pt x="28446" y="5493"/>
                        <a:pt x="30746" y="6402"/>
                        <a:pt x="33032" y="7615"/>
                      </a:cubicBezTo>
                      <a:lnTo>
                        <a:pt x="33032" y="1540"/>
                      </a:lnTo>
                      <a:cubicBezTo>
                        <a:pt x="30724" y="564"/>
                        <a:pt x="28360" y="-180"/>
                        <a:pt x="25940" y="-694"/>
                      </a:cubicBezTo>
                      <a:cubicBezTo>
                        <a:pt x="23520" y="-1208"/>
                        <a:pt x="21067" y="-1465"/>
                        <a:pt x="18580" y="-1465"/>
                      </a:cubicBezTo>
                      <a:cubicBezTo>
                        <a:pt x="12341" y="-1465"/>
                        <a:pt x="7401" y="348"/>
                        <a:pt x="3760" y="3974"/>
                      </a:cubicBezTo>
                      <a:cubicBezTo>
                        <a:pt x="119" y="7608"/>
                        <a:pt x="-1702" y="12522"/>
                        <a:pt x="-1702" y="18717"/>
                      </a:cubicBezTo>
                      <a:cubicBezTo>
                        <a:pt x="-1702" y="25113"/>
                        <a:pt x="26" y="30187"/>
                        <a:pt x="3481" y="33939"/>
                      </a:cubicBezTo>
                      <a:cubicBezTo>
                        <a:pt x="6935" y="37700"/>
                        <a:pt x="11596" y="39579"/>
                        <a:pt x="17463" y="39579"/>
                      </a:cubicBezTo>
                      <a:cubicBezTo>
                        <a:pt x="22720" y="39579"/>
                        <a:pt x="26878" y="37886"/>
                        <a:pt x="29939" y="34498"/>
                      </a:cubicBezTo>
                      <a:cubicBezTo>
                        <a:pt x="32999" y="31117"/>
                        <a:pt x="34529" y="26520"/>
                        <a:pt x="34529" y="20705"/>
                      </a:cubicBezTo>
                      <a:close/>
                      <a:moveTo>
                        <a:pt x="28107" y="22592"/>
                      </a:moveTo>
                      <a:cubicBezTo>
                        <a:pt x="28062" y="26099"/>
                        <a:pt x="27079" y="28899"/>
                        <a:pt x="25159" y="30991"/>
                      </a:cubicBezTo>
                      <a:cubicBezTo>
                        <a:pt x="23238" y="33091"/>
                        <a:pt x="20695" y="34140"/>
                        <a:pt x="17530" y="34140"/>
                      </a:cubicBezTo>
                      <a:cubicBezTo>
                        <a:pt x="13949" y="34140"/>
                        <a:pt x="11083" y="33128"/>
                        <a:pt x="8931" y="31103"/>
                      </a:cubicBezTo>
                      <a:cubicBezTo>
                        <a:pt x="6779" y="29077"/>
                        <a:pt x="5539" y="26226"/>
                        <a:pt x="5212" y="22548"/>
                      </a:cubicBezTo>
                      <a:lnTo>
                        <a:pt x="28107" y="225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99" name="Figura a mano libera: forma 98">
                  <a:extLst>
                    <a:ext uri="{FF2B5EF4-FFF2-40B4-BE49-F238E27FC236}">
                      <a16:creationId xmlns:a16="http://schemas.microsoft.com/office/drawing/2014/main" id="{1F1A8EA7-9DA8-CB30-7EA8-BDA1CC01FCC7}"/>
                    </a:ext>
                  </a:extLst>
                </p:cNvPr>
                <p:cNvSpPr/>
                <p:nvPr/>
              </p:nvSpPr>
              <p:spPr>
                <a:xfrm flipV="1">
                  <a:off x="7723047" y="6239967"/>
                  <a:ext cx="57070" cy="40027"/>
                </a:xfrm>
                <a:custGeom>
                  <a:avLst/>
                  <a:gdLst>
                    <a:gd name="connsiteX0" fmla="*/ 27825 w 57070"/>
                    <a:gd name="connsiteY0" fmla="*/ 30074 h 40027"/>
                    <a:gd name="connsiteX1" fmla="*/ 33588 w 57070"/>
                    <a:gd name="connsiteY1" fmla="*/ 36463 h 40027"/>
                    <a:gd name="connsiteX2" fmla="*/ 41473 w 57070"/>
                    <a:gd name="connsiteY2" fmla="*/ 38518 h 40027"/>
                    <a:gd name="connsiteX3" fmla="*/ 50899 w 57070"/>
                    <a:gd name="connsiteY3" fmla="*/ 34240 h 40027"/>
                    <a:gd name="connsiteX4" fmla="*/ 54216 w 57070"/>
                    <a:gd name="connsiteY4" fmla="*/ 22089 h 40027"/>
                    <a:gd name="connsiteX5" fmla="*/ 54216 w 57070"/>
                    <a:gd name="connsiteY5" fmla="*/ -1510 h 40027"/>
                    <a:gd name="connsiteX6" fmla="*/ 47761 w 57070"/>
                    <a:gd name="connsiteY6" fmla="*/ -1510 h 40027"/>
                    <a:gd name="connsiteX7" fmla="*/ 47761 w 57070"/>
                    <a:gd name="connsiteY7" fmla="*/ 21877 h 40027"/>
                    <a:gd name="connsiteX8" fmla="*/ 45762 w 57070"/>
                    <a:gd name="connsiteY8" fmla="*/ 30208 h 40027"/>
                    <a:gd name="connsiteX9" fmla="*/ 39697 w 57070"/>
                    <a:gd name="connsiteY9" fmla="*/ 32933 h 40027"/>
                    <a:gd name="connsiteX10" fmla="*/ 31801 w 57070"/>
                    <a:gd name="connsiteY10" fmla="*/ 29616 h 40027"/>
                    <a:gd name="connsiteX11" fmla="*/ 28908 w 57070"/>
                    <a:gd name="connsiteY11" fmla="*/ 20581 h 40027"/>
                    <a:gd name="connsiteX12" fmla="*/ 28908 w 57070"/>
                    <a:gd name="connsiteY12" fmla="*/ -1510 h 40027"/>
                    <a:gd name="connsiteX13" fmla="*/ 22453 w 57070"/>
                    <a:gd name="connsiteY13" fmla="*/ -1510 h 40027"/>
                    <a:gd name="connsiteX14" fmla="*/ 22453 w 57070"/>
                    <a:gd name="connsiteY14" fmla="*/ 21877 h 40027"/>
                    <a:gd name="connsiteX15" fmla="*/ 20465 w 57070"/>
                    <a:gd name="connsiteY15" fmla="*/ 30231 h 40027"/>
                    <a:gd name="connsiteX16" fmla="*/ 14322 w 57070"/>
                    <a:gd name="connsiteY16" fmla="*/ 32933 h 40027"/>
                    <a:gd name="connsiteX17" fmla="*/ 6493 w 57070"/>
                    <a:gd name="connsiteY17" fmla="*/ 29605 h 40027"/>
                    <a:gd name="connsiteX18" fmla="*/ 3601 w 57070"/>
                    <a:gd name="connsiteY18" fmla="*/ 20581 h 40027"/>
                    <a:gd name="connsiteX19" fmla="*/ 3601 w 57070"/>
                    <a:gd name="connsiteY19" fmla="*/ -1510 h 40027"/>
                    <a:gd name="connsiteX20" fmla="*/ -2855 w 57070"/>
                    <a:gd name="connsiteY20" fmla="*/ -1510 h 40027"/>
                    <a:gd name="connsiteX21" fmla="*/ -2855 w 57070"/>
                    <a:gd name="connsiteY21" fmla="*/ 37579 h 40027"/>
                    <a:gd name="connsiteX22" fmla="*/ 3601 w 57070"/>
                    <a:gd name="connsiteY22" fmla="*/ 37579 h 40027"/>
                    <a:gd name="connsiteX23" fmla="*/ 3601 w 57070"/>
                    <a:gd name="connsiteY23" fmla="*/ 31504 h 40027"/>
                    <a:gd name="connsiteX24" fmla="*/ 8872 w 57070"/>
                    <a:gd name="connsiteY24" fmla="*/ 36809 h 40027"/>
                    <a:gd name="connsiteX25" fmla="*/ 16165 w 57070"/>
                    <a:gd name="connsiteY25" fmla="*/ 38518 h 40027"/>
                    <a:gd name="connsiteX26" fmla="*/ 23414 w 57070"/>
                    <a:gd name="connsiteY26" fmla="*/ 36351 h 40027"/>
                    <a:gd name="connsiteX27" fmla="*/ 27825 w 57070"/>
                    <a:gd name="connsiteY27" fmla="*/ 30074 h 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7070" h="40027">
                      <a:moveTo>
                        <a:pt x="27825" y="30074"/>
                      </a:moveTo>
                      <a:cubicBezTo>
                        <a:pt x="29433" y="32963"/>
                        <a:pt x="31354" y="35093"/>
                        <a:pt x="33588" y="36463"/>
                      </a:cubicBezTo>
                      <a:cubicBezTo>
                        <a:pt x="35822" y="37833"/>
                        <a:pt x="38450" y="38518"/>
                        <a:pt x="41473" y="38518"/>
                      </a:cubicBezTo>
                      <a:cubicBezTo>
                        <a:pt x="45546" y="38518"/>
                        <a:pt x="48688" y="37092"/>
                        <a:pt x="50899" y="34240"/>
                      </a:cubicBezTo>
                      <a:cubicBezTo>
                        <a:pt x="53110" y="31396"/>
                        <a:pt x="54216" y="27345"/>
                        <a:pt x="54216" y="22089"/>
                      </a:cubicBezTo>
                      <a:lnTo>
                        <a:pt x="54216" y="-1510"/>
                      </a:lnTo>
                      <a:lnTo>
                        <a:pt x="47761" y="-1510"/>
                      </a:lnTo>
                      <a:lnTo>
                        <a:pt x="47761" y="21877"/>
                      </a:lnTo>
                      <a:cubicBezTo>
                        <a:pt x="47761" y="25622"/>
                        <a:pt x="47094" y="28399"/>
                        <a:pt x="45762" y="30208"/>
                      </a:cubicBezTo>
                      <a:cubicBezTo>
                        <a:pt x="44436" y="32025"/>
                        <a:pt x="42415" y="32933"/>
                        <a:pt x="39697" y="32933"/>
                      </a:cubicBezTo>
                      <a:cubicBezTo>
                        <a:pt x="36369" y="32933"/>
                        <a:pt x="33737" y="31828"/>
                        <a:pt x="31801" y="29616"/>
                      </a:cubicBezTo>
                      <a:cubicBezTo>
                        <a:pt x="29873" y="27412"/>
                        <a:pt x="28908" y="24401"/>
                        <a:pt x="28908" y="20581"/>
                      </a:cubicBezTo>
                      <a:lnTo>
                        <a:pt x="28908" y="-1510"/>
                      </a:lnTo>
                      <a:lnTo>
                        <a:pt x="22453" y="-1510"/>
                      </a:lnTo>
                      <a:lnTo>
                        <a:pt x="22453" y="21877"/>
                      </a:lnTo>
                      <a:cubicBezTo>
                        <a:pt x="22453" y="25644"/>
                        <a:pt x="21790" y="28429"/>
                        <a:pt x="20465" y="30231"/>
                      </a:cubicBezTo>
                      <a:cubicBezTo>
                        <a:pt x="19140" y="32032"/>
                        <a:pt x="17092" y="32933"/>
                        <a:pt x="14322" y="32933"/>
                      </a:cubicBezTo>
                      <a:cubicBezTo>
                        <a:pt x="11039" y="32933"/>
                        <a:pt x="8429" y="31824"/>
                        <a:pt x="6493" y="29605"/>
                      </a:cubicBezTo>
                      <a:cubicBezTo>
                        <a:pt x="4565" y="27386"/>
                        <a:pt x="3601" y="24378"/>
                        <a:pt x="3601" y="20581"/>
                      </a:cubicBezTo>
                      <a:lnTo>
                        <a:pt x="3601" y="-1510"/>
                      </a:lnTo>
                      <a:lnTo>
                        <a:pt x="-2855" y="-1510"/>
                      </a:lnTo>
                      <a:lnTo>
                        <a:pt x="-2855" y="37579"/>
                      </a:lnTo>
                      <a:lnTo>
                        <a:pt x="3601" y="37579"/>
                      </a:lnTo>
                      <a:lnTo>
                        <a:pt x="3601" y="31504"/>
                      </a:lnTo>
                      <a:cubicBezTo>
                        <a:pt x="5067" y="33901"/>
                        <a:pt x="6825" y="35670"/>
                        <a:pt x="8872" y="36809"/>
                      </a:cubicBezTo>
                      <a:cubicBezTo>
                        <a:pt x="10920" y="37948"/>
                        <a:pt x="13351" y="38518"/>
                        <a:pt x="16165" y="38518"/>
                      </a:cubicBezTo>
                      <a:cubicBezTo>
                        <a:pt x="19009" y="38518"/>
                        <a:pt x="21426" y="37795"/>
                        <a:pt x="23414" y="36351"/>
                      </a:cubicBezTo>
                      <a:cubicBezTo>
                        <a:pt x="25402" y="34914"/>
                        <a:pt x="26872" y="32822"/>
                        <a:pt x="27825" y="300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00" name="Figura a mano libera: forma 99">
                  <a:extLst>
                    <a:ext uri="{FF2B5EF4-FFF2-40B4-BE49-F238E27FC236}">
                      <a16:creationId xmlns:a16="http://schemas.microsoft.com/office/drawing/2014/main" id="{7732D801-8455-B077-7D9B-23BEE9069DCE}"/>
                    </a:ext>
                  </a:extLst>
                </p:cNvPr>
                <p:cNvSpPr/>
                <p:nvPr/>
              </p:nvSpPr>
              <p:spPr>
                <a:xfrm flipV="1">
                  <a:off x="7792676" y="6239967"/>
                  <a:ext cx="34979" cy="54893"/>
                </a:xfrm>
                <a:custGeom>
                  <a:avLst/>
                  <a:gdLst>
                    <a:gd name="connsiteX0" fmla="*/ 4598 w 34979"/>
                    <a:gd name="connsiteY0" fmla="*/ 19885 h 54893"/>
                    <a:gd name="connsiteX1" fmla="*/ 4598 w 34979"/>
                    <a:gd name="connsiteY1" fmla="*/ -844 h 54893"/>
                    <a:gd name="connsiteX2" fmla="*/ -1857 w 34979"/>
                    <a:gd name="connsiteY2" fmla="*/ -844 h 54893"/>
                    <a:gd name="connsiteX3" fmla="*/ -1857 w 34979"/>
                    <a:gd name="connsiteY3" fmla="*/ 53111 h 54893"/>
                    <a:gd name="connsiteX4" fmla="*/ 4598 w 34979"/>
                    <a:gd name="connsiteY4" fmla="*/ 53111 h 54893"/>
                    <a:gd name="connsiteX5" fmla="*/ 4598 w 34979"/>
                    <a:gd name="connsiteY5" fmla="*/ 47181 h 54893"/>
                    <a:gd name="connsiteX6" fmla="*/ 9713 w 34979"/>
                    <a:gd name="connsiteY6" fmla="*/ 52352 h 54893"/>
                    <a:gd name="connsiteX7" fmla="*/ 17095 w 34979"/>
                    <a:gd name="connsiteY7" fmla="*/ 54049 h 54893"/>
                    <a:gd name="connsiteX8" fmla="*/ 28666 w 34979"/>
                    <a:gd name="connsiteY8" fmla="*/ 48398 h 54893"/>
                    <a:gd name="connsiteX9" fmla="*/ 33122 w 34979"/>
                    <a:gd name="connsiteY9" fmla="*/ 33533 h 54893"/>
                    <a:gd name="connsiteX10" fmla="*/ 28666 w 34979"/>
                    <a:gd name="connsiteY10" fmla="*/ 18656 h 54893"/>
                    <a:gd name="connsiteX11" fmla="*/ 17095 w 34979"/>
                    <a:gd name="connsiteY11" fmla="*/ 13005 h 54893"/>
                    <a:gd name="connsiteX12" fmla="*/ 9713 w 34979"/>
                    <a:gd name="connsiteY12" fmla="*/ 14703 h 54893"/>
                    <a:gd name="connsiteX13" fmla="*/ 4598 w 34979"/>
                    <a:gd name="connsiteY13" fmla="*/ 19885 h 54893"/>
                    <a:gd name="connsiteX14" fmla="*/ 26455 w 34979"/>
                    <a:gd name="connsiteY14" fmla="*/ 33533 h 54893"/>
                    <a:gd name="connsiteX15" fmla="*/ 23540 w 34979"/>
                    <a:gd name="connsiteY15" fmla="*/ 44646 h 54893"/>
                    <a:gd name="connsiteX16" fmla="*/ 15532 w 34979"/>
                    <a:gd name="connsiteY16" fmla="*/ 48677 h 54893"/>
                    <a:gd name="connsiteX17" fmla="*/ 7513 w 34979"/>
                    <a:gd name="connsiteY17" fmla="*/ 44646 h 54893"/>
                    <a:gd name="connsiteX18" fmla="*/ 4598 w 34979"/>
                    <a:gd name="connsiteY18" fmla="*/ 33533 h 54893"/>
                    <a:gd name="connsiteX19" fmla="*/ 7513 w 34979"/>
                    <a:gd name="connsiteY19" fmla="*/ 22420 h 54893"/>
                    <a:gd name="connsiteX20" fmla="*/ 15532 w 34979"/>
                    <a:gd name="connsiteY20" fmla="*/ 18388 h 54893"/>
                    <a:gd name="connsiteX21" fmla="*/ 23540 w 34979"/>
                    <a:gd name="connsiteY21" fmla="*/ 22420 h 54893"/>
                    <a:gd name="connsiteX22" fmla="*/ 26455 w 34979"/>
                    <a:gd name="connsiteY22" fmla="*/ 33533 h 54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4979" h="54893">
                      <a:moveTo>
                        <a:pt x="4598" y="19885"/>
                      </a:moveTo>
                      <a:lnTo>
                        <a:pt x="4598" y="-844"/>
                      </a:lnTo>
                      <a:lnTo>
                        <a:pt x="-1857" y="-844"/>
                      </a:lnTo>
                      <a:lnTo>
                        <a:pt x="-1857" y="53111"/>
                      </a:lnTo>
                      <a:lnTo>
                        <a:pt x="4598" y="53111"/>
                      </a:lnTo>
                      <a:lnTo>
                        <a:pt x="4598" y="47181"/>
                      </a:lnTo>
                      <a:cubicBezTo>
                        <a:pt x="5953" y="49504"/>
                        <a:pt x="7658" y="51227"/>
                        <a:pt x="9713" y="52352"/>
                      </a:cubicBezTo>
                      <a:cubicBezTo>
                        <a:pt x="11776" y="53483"/>
                        <a:pt x="14236" y="54049"/>
                        <a:pt x="17095" y="54049"/>
                      </a:cubicBezTo>
                      <a:cubicBezTo>
                        <a:pt x="21846" y="54049"/>
                        <a:pt x="25703" y="52166"/>
                        <a:pt x="28666" y="48398"/>
                      </a:cubicBezTo>
                      <a:cubicBezTo>
                        <a:pt x="31637" y="44631"/>
                        <a:pt x="33122" y="39676"/>
                        <a:pt x="33122" y="33533"/>
                      </a:cubicBezTo>
                      <a:cubicBezTo>
                        <a:pt x="33122" y="27390"/>
                        <a:pt x="31637" y="22431"/>
                        <a:pt x="28666" y="18656"/>
                      </a:cubicBezTo>
                      <a:cubicBezTo>
                        <a:pt x="25703" y="14889"/>
                        <a:pt x="21846" y="13005"/>
                        <a:pt x="17095" y="13005"/>
                      </a:cubicBezTo>
                      <a:cubicBezTo>
                        <a:pt x="14236" y="13005"/>
                        <a:pt x="11776" y="13571"/>
                        <a:pt x="9713" y="14703"/>
                      </a:cubicBezTo>
                      <a:cubicBezTo>
                        <a:pt x="7658" y="15835"/>
                        <a:pt x="5953" y="17562"/>
                        <a:pt x="4598" y="19885"/>
                      </a:cubicBezTo>
                      <a:close/>
                      <a:moveTo>
                        <a:pt x="26455" y="33533"/>
                      </a:moveTo>
                      <a:cubicBezTo>
                        <a:pt x="26455" y="38253"/>
                        <a:pt x="25483" y="41958"/>
                        <a:pt x="23540" y="44646"/>
                      </a:cubicBezTo>
                      <a:cubicBezTo>
                        <a:pt x="21596" y="47333"/>
                        <a:pt x="18927" y="48677"/>
                        <a:pt x="15532" y="48677"/>
                      </a:cubicBezTo>
                      <a:cubicBezTo>
                        <a:pt x="12129" y="48677"/>
                        <a:pt x="9456" y="47333"/>
                        <a:pt x="7513" y="44646"/>
                      </a:cubicBezTo>
                      <a:cubicBezTo>
                        <a:pt x="5570" y="41958"/>
                        <a:pt x="4598" y="38253"/>
                        <a:pt x="4598" y="33533"/>
                      </a:cubicBezTo>
                      <a:cubicBezTo>
                        <a:pt x="4598" y="28812"/>
                        <a:pt x="5570" y="25108"/>
                        <a:pt x="7513" y="22420"/>
                      </a:cubicBezTo>
                      <a:cubicBezTo>
                        <a:pt x="9456" y="19732"/>
                        <a:pt x="12129" y="18388"/>
                        <a:pt x="15532" y="18388"/>
                      </a:cubicBezTo>
                      <a:cubicBezTo>
                        <a:pt x="18927" y="18388"/>
                        <a:pt x="21596" y="19732"/>
                        <a:pt x="23540" y="22420"/>
                      </a:cubicBezTo>
                      <a:cubicBezTo>
                        <a:pt x="25483" y="25108"/>
                        <a:pt x="26455" y="28812"/>
                        <a:pt x="26455" y="335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01" name="Figura a mano libera: forma 100">
                  <a:extLst>
                    <a:ext uri="{FF2B5EF4-FFF2-40B4-BE49-F238E27FC236}">
                      <a16:creationId xmlns:a16="http://schemas.microsoft.com/office/drawing/2014/main" id="{2E56459C-F4C5-2A2A-6DB1-DE591F65366D}"/>
                    </a:ext>
                  </a:extLst>
                </p:cNvPr>
                <p:cNvSpPr/>
                <p:nvPr/>
              </p:nvSpPr>
              <p:spPr>
                <a:xfrm flipV="1">
                  <a:off x="7835501" y="6239967"/>
                  <a:ext cx="35884" cy="41044"/>
                </a:xfrm>
                <a:custGeom>
                  <a:avLst/>
                  <a:gdLst>
                    <a:gd name="connsiteX0" fmla="*/ 16273 w 35884"/>
                    <a:gd name="connsiteY0" fmla="*/ 34140 h 41044"/>
                    <a:gd name="connsiteX1" fmla="*/ 8108 w 35884"/>
                    <a:gd name="connsiteY1" fmla="*/ 30109 h 41044"/>
                    <a:gd name="connsiteX2" fmla="*/ 5104 w 35884"/>
                    <a:gd name="connsiteY2" fmla="*/ 19063 h 41044"/>
                    <a:gd name="connsiteX3" fmla="*/ 8086 w 35884"/>
                    <a:gd name="connsiteY3" fmla="*/ 8017 h 41044"/>
                    <a:gd name="connsiteX4" fmla="*/ 16273 w 35884"/>
                    <a:gd name="connsiteY4" fmla="*/ 3986 h 41044"/>
                    <a:gd name="connsiteX5" fmla="*/ 24403 w 35884"/>
                    <a:gd name="connsiteY5" fmla="*/ 8029 h 41044"/>
                    <a:gd name="connsiteX6" fmla="*/ 27408 w 35884"/>
                    <a:gd name="connsiteY6" fmla="*/ 19063 h 41044"/>
                    <a:gd name="connsiteX7" fmla="*/ 24403 w 35884"/>
                    <a:gd name="connsiteY7" fmla="*/ 30075 h 41044"/>
                    <a:gd name="connsiteX8" fmla="*/ 16273 w 35884"/>
                    <a:gd name="connsiteY8" fmla="*/ 34140 h 41044"/>
                    <a:gd name="connsiteX9" fmla="*/ 16273 w 35884"/>
                    <a:gd name="connsiteY9" fmla="*/ 39579 h 41044"/>
                    <a:gd name="connsiteX10" fmla="*/ 29429 w 35884"/>
                    <a:gd name="connsiteY10" fmla="*/ 34129 h 41044"/>
                    <a:gd name="connsiteX11" fmla="*/ 34220 w 35884"/>
                    <a:gd name="connsiteY11" fmla="*/ 19063 h 41044"/>
                    <a:gd name="connsiteX12" fmla="*/ 29429 w 35884"/>
                    <a:gd name="connsiteY12" fmla="*/ 3997 h 41044"/>
                    <a:gd name="connsiteX13" fmla="*/ 16273 w 35884"/>
                    <a:gd name="connsiteY13" fmla="*/ -1465 h 41044"/>
                    <a:gd name="connsiteX14" fmla="*/ 3094 w 35884"/>
                    <a:gd name="connsiteY14" fmla="*/ 3997 h 41044"/>
                    <a:gd name="connsiteX15" fmla="*/ -1664 w 35884"/>
                    <a:gd name="connsiteY15" fmla="*/ 19063 h 41044"/>
                    <a:gd name="connsiteX16" fmla="*/ 3094 w 35884"/>
                    <a:gd name="connsiteY16" fmla="*/ 34129 h 41044"/>
                    <a:gd name="connsiteX17" fmla="*/ 16273 w 35884"/>
                    <a:gd name="connsiteY17" fmla="*/ 39579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884" h="41044">
                      <a:moveTo>
                        <a:pt x="16273" y="34140"/>
                      </a:moveTo>
                      <a:cubicBezTo>
                        <a:pt x="12833" y="34140"/>
                        <a:pt x="10111" y="32797"/>
                        <a:pt x="8108" y="30109"/>
                      </a:cubicBezTo>
                      <a:cubicBezTo>
                        <a:pt x="6106" y="27421"/>
                        <a:pt x="5104" y="23739"/>
                        <a:pt x="5104" y="19063"/>
                      </a:cubicBezTo>
                      <a:cubicBezTo>
                        <a:pt x="5104" y="14387"/>
                        <a:pt x="6098" y="10705"/>
                        <a:pt x="8086" y="8017"/>
                      </a:cubicBezTo>
                      <a:cubicBezTo>
                        <a:pt x="10082" y="5330"/>
                        <a:pt x="12810" y="3986"/>
                        <a:pt x="16273" y="3986"/>
                      </a:cubicBezTo>
                      <a:cubicBezTo>
                        <a:pt x="19698" y="3986"/>
                        <a:pt x="22408" y="5333"/>
                        <a:pt x="24403" y="8029"/>
                      </a:cubicBezTo>
                      <a:cubicBezTo>
                        <a:pt x="26406" y="10731"/>
                        <a:pt x="27408" y="14409"/>
                        <a:pt x="27408" y="19063"/>
                      </a:cubicBezTo>
                      <a:cubicBezTo>
                        <a:pt x="27408" y="23694"/>
                        <a:pt x="26406" y="27365"/>
                        <a:pt x="24403" y="30075"/>
                      </a:cubicBezTo>
                      <a:cubicBezTo>
                        <a:pt x="22408" y="32785"/>
                        <a:pt x="19698" y="34140"/>
                        <a:pt x="16273" y="34140"/>
                      </a:cubicBezTo>
                      <a:close/>
                      <a:moveTo>
                        <a:pt x="16273" y="39579"/>
                      </a:moveTo>
                      <a:cubicBezTo>
                        <a:pt x="21857" y="39579"/>
                        <a:pt x="26242" y="37763"/>
                        <a:pt x="29429" y="34129"/>
                      </a:cubicBezTo>
                      <a:cubicBezTo>
                        <a:pt x="32623" y="30503"/>
                        <a:pt x="34220" y="25481"/>
                        <a:pt x="34220" y="19063"/>
                      </a:cubicBezTo>
                      <a:cubicBezTo>
                        <a:pt x="34220" y="12667"/>
                        <a:pt x="32623" y="7645"/>
                        <a:pt x="29429" y="3997"/>
                      </a:cubicBezTo>
                      <a:cubicBezTo>
                        <a:pt x="26242" y="356"/>
                        <a:pt x="21857" y="-1465"/>
                        <a:pt x="16273" y="-1465"/>
                      </a:cubicBezTo>
                      <a:cubicBezTo>
                        <a:pt x="10666" y="-1465"/>
                        <a:pt x="6273" y="356"/>
                        <a:pt x="3094" y="3997"/>
                      </a:cubicBezTo>
                      <a:cubicBezTo>
                        <a:pt x="-78" y="7645"/>
                        <a:pt x="-1664" y="12667"/>
                        <a:pt x="-1664" y="19063"/>
                      </a:cubicBezTo>
                      <a:cubicBezTo>
                        <a:pt x="-1664" y="25481"/>
                        <a:pt x="-78" y="30503"/>
                        <a:pt x="3094" y="34129"/>
                      </a:cubicBezTo>
                      <a:cubicBezTo>
                        <a:pt x="6273" y="37763"/>
                        <a:pt x="10666" y="39579"/>
                        <a:pt x="16273" y="395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02" name="Figura a mano libera: forma 101">
                  <a:extLst>
                    <a:ext uri="{FF2B5EF4-FFF2-40B4-BE49-F238E27FC236}">
                      <a16:creationId xmlns:a16="http://schemas.microsoft.com/office/drawing/2014/main" id="{23B41056-3B57-0354-E456-50D4F7002DA3}"/>
                    </a:ext>
                  </a:extLst>
                </p:cNvPr>
                <p:cNvSpPr/>
                <p:nvPr/>
              </p:nvSpPr>
              <p:spPr>
                <a:xfrm flipV="1">
                  <a:off x="7875290" y="6279994"/>
                  <a:ext cx="7147" cy="7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7" h="7147"/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03" name="Figura a mano libera: forma 102">
                  <a:extLst>
                    <a:ext uri="{FF2B5EF4-FFF2-40B4-BE49-F238E27FC236}">
                      <a16:creationId xmlns:a16="http://schemas.microsoft.com/office/drawing/2014/main" id="{813D658E-AEB3-EB7D-B177-A7CC36BF92D1}"/>
                    </a:ext>
                  </a:extLst>
                </p:cNvPr>
                <p:cNvSpPr/>
                <p:nvPr/>
              </p:nvSpPr>
              <p:spPr>
                <a:xfrm flipV="1">
                  <a:off x="7904154" y="6225682"/>
                  <a:ext cx="14798" cy="63738"/>
                </a:xfrm>
                <a:custGeom>
                  <a:avLst/>
                  <a:gdLst>
                    <a:gd name="connsiteX0" fmla="*/ -909 w 14798"/>
                    <a:gd name="connsiteY0" fmla="*/ 62010 h 63738"/>
                    <a:gd name="connsiteX1" fmla="*/ 13889 w 14798"/>
                    <a:gd name="connsiteY1" fmla="*/ 62010 h 63738"/>
                    <a:gd name="connsiteX2" fmla="*/ 13889 w 14798"/>
                    <a:gd name="connsiteY2" fmla="*/ 57018 h 63738"/>
                    <a:gd name="connsiteX3" fmla="*/ 5513 w 14798"/>
                    <a:gd name="connsiteY3" fmla="*/ 57018 h 63738"/>
                    <a:gd name="connsiteX4" fmla="*/ 5513 w 14798"/>
                    <a:gd name="connsiteY4" fmla="*/ 3264 h 63738"/>
                    <a:gd name="connsiteX5" fmla="*/ 13889 w 14798"/>
                    <a:gd name="connsiteY5" fmla="*/ 3264 h 63738"/>
                    <a:gd name="connsiteX6" fmla="*/ 13889 w 14798"/>
                    <a:gd name="connsiteY6" fmla="*/ -1728 h 63738"/>
                    <a:gd name="connsiteX7" fmla="*/ -909 w 14798"/>
                    <a:gd name="connsiteY7" fmla="*/ -1728 h 63738"/>
                    <a:gd name="connsiteX8" fmla="*/ -909 w 14798"/>
                    <a:gd name="connsiteY8" fmla="*/ 62010 h 63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798" h="63738">
                      <a:moveTo>
                        <a:pt x="-909" y="62010"/>
                      </a:moveTo>
                      <a:lnTo>
                        <a:pt x="13889" y="62010"/>
                      </a:lnTo>
                      <a:lnTo>
                        <a:pt x="13889" y="57018"/>
                      </a:lnTo>
                      <a:lnTo>
                        <a:pt x="5513" y="57018"/>
                      </a:lnTo>
                      <a:lnTo>
                        <a:pt x="5513" y="3264"/>
                      </a:lnTo>
                      <a:lnTo>
                        <a:pt x="13889" y="3264"/>
                      </a:lnTo>
                      <a:lnTo>
                        <a:pt x="13889" y="-1728"/>
                      </a:lnTo>
                      <a:lnTo>
                        <a:pt x="-909" y="-1728"/>
                      </a:lnTo>
                      <a:lnTo>
                        <a:pt x="-909" y="6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04" name="Figura a mano libera: forma 103">
                  <a:extLst>
                    <a:ext uri="{FF2B5EF4-FFF2-40B4-BE49-F238E27FC236}">
                      <a16:creationId xmlns:a16="http://schemas.microsoft.com/office/drawing/2014/main" id="{C5A66A22-375F-D84A-5A71-E3F69A526C85}"/>
                    </a:ext>
                  </a:extLst>
                </p:cNvPr>
                <p:cNvSpPr/>
                <p:nvPr/>
              </p:nvSpPr>
              <p:spPr>
                <a:xfrm flipV="1">
                  <a:off x="7932386" y="6239967"/>
                  <a:ext cx="57070" cy="40027"/>
                </a:xfrm>
                <a:custGeom>
                  <a:avLst/>
                  <a:gdLst>
                    <a:gd name="connsiteX0" fmla="*/ 27854 w 57070"/>
                    <a:gd name="connsiteY0" fmla="*/ 30074 h 40027"/>
                    <a:gd name="connsiteX1" fmla="*/ 33617 w 57070"/>
                    <a:gd name="connsiteY1" fmla="*/ 36463 h 40027"/>
                    <a:gd name="connsiteX2" fmla="*/ 41502 w 57070"/>
                    <a:gd name="connsiteY2" fmla="*/ 38518 h 40027"/>
                    <a:gd name="connsiteX3" fmla="*/ 50928 w 57070"/>
                    <a:gd name="connsiteY3" fmla="*/ 34240 h 40027"/>
                    <a:gd name="connsiteX4" fmla="*/ 54245 w 57070"/>
                    <a:gd name="connsiteY4" fmla="*/ 22089 h 40027"/>
                    <a:gd name="connsiteX5" fmla="*/ 54245 w 57070"/>
                    <a:gd name="connsiteY5" fmla="*/ -1510 h 40027"/>
                    <a:gd name="connsiteX6" fmla="*/ 47790 w 57070"/>
                    <a:gd name="connsiteY6" fmla="*/ -1510 h 40027"/>
                    <a:gd name="connsiteX7" fmla="*/ 47790 w 57070"/>
                    <a:gd name="connsiteY7" fmla="*/ 21877 h 40027"/>
                    <a:gd name="connsiteX8" fmla="*/ 45791 w 57070"/>
                    <a:gd name="connsiteY8" fmla="*/ 30208 h 40027"/>
                    <a:gd name="connsiteX9" fmla="*/ 39726 w 57070"/>
                    <a:gd name="connsiteY9" fmla="*/ 32933 h 40027"/>
                    <a:gd name="connsiteX10" fmla="*/ 31830 w 57070"/>
                    <a:gd name="connsiteY10" fmla="*/ 29616 h 40027"/>
                    <a:gd name="connsiteX11" fmla="*/ 28938 w 57070"/>
                    <a:gd name="connsiteY11" fmla="*/ 20581 h 40027"/>
                    <a:gd name="connsiteX12" fmla="*/ 28938 w 57070"/>
                    <a:gd name="connsiteY12" fmla="*/ -1510 h 40027"/>
                    <a:gd name="connsiteX13" fmla="*/ 22482 w 57070"/>
                    <a:gd name="connsiteY13" fmla="*/ -1510 h 40027"/>
                    <a:gd name="connsiteX14" fmla="*/ 22482 w 57070"/>
                    <a:gd name="connsiteY14" fmla="*/ 21877 h 40027"/>
                    <a:gd name="connsiteX15" fmla="*/ 20494 w 57070"/>
                    <a:gd name="connsiteY15" fmla="*/ 30231 h 40027"/>
                    <a:gd name="connsiteX16" fmla="*/ 14352 w 57070"/>
                    <a:gd name="connsiteY16" fmla="*/ 32933 h 40027"/>
                    <a:gd name="connsiteX17" fmla="*/ 6523 w 57070"/>
                    <a:gd name="connsiteY17" fmla="*/ 29605 h 40027"/>
                    <a:gd name="connsiteX18" fmla="*/ 3630 w 57070"/>
                    <a:gd name="connsiteY18" fmla="*/ 20581 h 40027"/>
                    <a:gd name="connsiteX19" fmla="*/ 3630 w 57070"/>
                    <a:gd name="connsiteY19" fmla="*/ -1510 h 40027"/>
                    <a:gd name="connsiteX20" fmla="*/ -2825 w 57070"/>
                    <a:gd name="connsiteY20" fmla="*/ -1510 h 40027"/>
                    <a:gd name="connsiteX21" fmla="*/ -2825 w 57070"/>
                    <a:gd name="connsiteY21" fmla="*/ 37579 h 40027"/>
                    <a:gd name="connsiteX22" fmla="*/ 3630 w 57070"/>
                    <a:gd name="connsiteY22" fmla="*/ 37579 h 40027"/>
                    <a:gd name="connsiteX23" fmla="*/ 3630 w 57070"/>
                    <a:gd name="connsiteY23" fmla="*/ 31504 h 40027"/>
                    <a:gd name="connsiteX24" fmla="*/ 8901 w 57070"/>
                    <a:gd name="connsiteY24" fmla="*/ 36809 h 40027"/>
                    <a:gd name="connsiteX25" fmla="*/ 16194 w 57070"/>
                    <a:gd name="connsiteY25" fmla="*/ 38518 h 40027"/>
                    <a:gd name="connsiteX26" fmla="*/ 23443 w 57070"/>
                    <a:gd name="connsiteY26" fmla="*/ 36351 h 40027"/>
                    <a:gd name="connsiteX27" fmla="*/ 27854 w 57070"/>
                    <a:gd name="connsiteY27" fmla="*/ 30074 h 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7070" h="40027">
                      <a:moveTo>
                        <a:pt x="27854" y="30074"/>
                      </a:moveTo>
                      <a:cubicBezTo>
                        <a:pt x="29463" y="32963"/>
                        <a:pt x="31384" y="35093"/>
                        <a:pt x="33617" y="36463"/>
                      </a:cubicBezTo>
                      <a:cubicBezTo>
                        <a:pt x="35851" y="37833"/>
                        <a:pt x="38479" y="38518"/>
                        <a:pt x="41502" y="38518"/>
                      </a:cubicBezTo>
                      <a:cubicBezTo>
                        <a:pt x="45575" y="38518"/>
                        <a:pt x="48717" y="37092"/>
                        <a:pt x="50928" y="34240"/>
                      </a:cubicBezTo>
                      <a:cubicBezTo>
                        <a:pt x="53140" y="31396"/>
                        <a:pt x="54245" y="27345"/>
                        <a:pt x="54245" y="22089"/>
                      </a:cubicBezTo>
                      <a:lnTo>
                        <a:pt x="54245" y="-1510"/>
                      </a:lnTo>
                      <a:lnTo>
                        <a:pt x="47790" y="-1510"/>
                      </a:lnTo>
                      <a:lnTo>
                        <a:pt x="47790" y="21877"/>
                      </a:lnTo>
                      <a:cubicBezTo>
                        <a:pt x="47790" y="25622"/>
                        <a:pt x="47124" y="28399"/>
                        <a:pt x="45791" y="30208"/>
                      </a:cubicBezTo>
                      <a:cubicBezTo>
                        <a:pt x="44466" y="32025"/>
                        <a:pt x="42444" y="32933"/>
                        <a:pt x="39726" y="32933"/>
                      </a:cubicBezTo>
                      <a:cubicBezTo>
                        <a:pt x="36398" y="32933"/>
                        <a:pt x="33766" y="31828"/>
                        <a:pt x="31830" y="29616"/>
                      </a:cubicBezTo>
                      <a:cubicBezTo>
                        <a:pt x="29902" y="27412"/>
                        <a:pt x="28938" y="24401"/>
                        <a:pt x="28938" y="20581"/>
                      </a:cubicBezTo>
                      <a:lnTo>
                        <a:pt x="28938" y="-1510"/>
                      </a:lnTo>
                      <a:lnTo>
                        <a:pt x="22482" y="-1510"/>
                      </a:lnTo>
                      <a:lnTo>
                        <a:pt x="22482" y="21877"/>
                      </a:lnTo>
                      <a:cubicBezTo>
                        <a:pt x="22482" y="25644"/>
                        <a:pt x="21820" y="28429"/>
                        <a:pt x="20494" y="30231"/>
                      </a:cubicBezTo>
                      <a:cubicBezTo>
                        <a:pt x="19169" y="32032"/>
                        <a:pt x="17121" y="32933"/>
                        <a:pt x="14352" y="32933"/>
                      </a:cubicBezTo>
                      <a:cubicBezTo>
                        <a:pt x="11068" y="32933"/>
                        <a:pt x="8458" y="31824"/>
                        <a:pt x="6523" y="29605"/>
                      </a:cubicBezTo>
                      <a:cubicBezTo>
                        <a:pt x="4594" y="27386"/>
                        <a:pt x="3630" y="24378"/>
                        <a:pt x="3630" y="20581"/>
                      </a:cubicBezTo>
                      <a:lnTo>
                        <a:pt x="3630" y="-1510"/>
                      </a:lnTo>
                      <a:lnTo>
                        <a:pt x="-2825" y="-1510"/>
                      </a:lnTo>
                      <a:lnTo>
                        <a:pt x="-2825" y="37579"/>
                      </a:lnTo>
                      <a:lnTo>
                        <a:pt x="3630" y="37579"/>
                      </a:lnTo>
                      <a:lnTo>
                        <a:pt x="3630" y="31504"/>
                      </a:lnTo>
                      <a:cubicBezTo>
                        <a:pt x="5097" y="33901"/>
                        <a:pt x="6854" y="35670"/>
                        <a:pt x="8901" y="36809"/>
                      </a:cubicBezTo>
                      <a:cubicBezTo>
                        <a:pt x="10949" y="37948"/>
                        <a:pt x="13380" y="38518"/>
                        <a:pt x="16194" y="38518"/>
                      </a:cubicBezTo>
                      <a:cubicBezTo>
                        <a:pt x="19039" y="38518"/>
                        <a:pt x="21455" y="37795"/>
                        <a:pt x="23443" y="36351"/>
                      </a:cubicBezTo>
                      <a:cubicBezTo>
                        <a:pt x="25431" y="34914"/>
                        <a:pt x="26901" y="32822"/>
                        <a:pt x="27854" y="300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05" name="Figura a mano libera: forma 104">
                  <a:extLst>
                    <a:ext uri="{FF2B5EF4-FFF2-40B4-BE49-F238E27FC236}">
                      <a16:creationId xmlns:a16="http://schemas.microsoft.com/office/drawing/2014/main" id="{1C19EBA1-C228-2ABF-3D98-B6EE6C11154D}"/>
                    </a:ext>
                  </a:extLst>
                </p:cNvPr>
                <p:cNvSpPr/>
                <p:nvPr/>
              </p:nvSpPr>
              <p:spPr>
                <a:xfrm flipV="1">
                  <a:off x="7999401" y="6239967"/>
                  <a:ext cx="29875" cy="41044"/>
                </a:xfrm>
                <a:custGeom>
                  <a:avLst/>
                  <a:gdLst>
                    <a:gd name="connsiteX0" fmla="*/ 26410 w 29875"/>
                    <a:gd name="connsiteY0" fmla="*/ 37491 h 41044"/>
                    <a:gd name="connsiteX1" fmla="*/ 26410 w 29875"/>
                    <a:gd name="connsiteY1" fmla="*/ 31415 h 41044"/>
                    <a:gd name="connsiteX2" fmla="*/ 20758 w 29875"/>
                    <a:gd name="connsiteY2" fmla="*/ 33504 h 41044"/>
                    <a:gd name="connsiteX3" fmla="*/ 14683 w 29875"/>
                    <a:gd name="connsiteY3" fmla="*/ 34207 h 41044"/>
                    <a:gd name="connsiteX4" fmla="*/ 7513 w 29875"/>
                    <a:gd name="connsiteY4" fmla="*/ 32744 h 41044"/>
                    <a:gd name="connsiteX5" fmla="*/ 5122 w 29875"/>
                    <a:gd name="connsiteY5" fmla="*/ 28344 h 41044"/>
                    <a:gd name="connsiteX6" fmla="*/ 6831 w 29875"/>
                    <a:gd name="connsiteY6" fmla="*/ 24837 h 41044"/>
                    <a:gd name="connsiteX7" fmla="*/ 13711 w 29875"/>
                    <a:gd name="connsiteY7" fmla="*/ 22414 h 41044"/>
                    <a:gd name="connsiteX8" fmla="*/ 15911 w 29875"/>
                    <a:gd name="connsiteY8" fmla="*/ 21922 h 41044"/>
                    <a:gd name="connsiteX9" fmla="*/ 25628 w 29875"/>
                    <a:gd name="connsiteY9" fmla="*/ 17790 h 41044"/>
                    <a:gd name="connsiteX10" fmla="*/ 28509 w 29875"/>
                    <a:gd name="connsiteY10" fmla="*/ 10340 h 41044"/>
                    <a:gd name="connsiteX11" fmla="*/ 24198 w 29875"/>
                    <a:gd name="connsiteY11" fmla="*/ 1707 h 41044"/>
                    <a:gd name="connsiteX12" fmla="*/ 12348 w 29875"/>
                    <a:gd name="connsiteY12" fmla="*/ -1465 h 41044"/>
                    <a:gd name="connsiteX13" fmla="*/ 5804 w 29875"/>
                    <a:gd name="connsiteY13" fmla="*/ -850 h 41044"/>
                    <a:gd name="connsiteX14" fmla="*/ -1366 w 29875"/>
                    <a:gd name="connsiteY14" fmla="*/ 981 h 41044"/>
                    <a:gd name="connsiteX15" fmla="*/ -1366 w 29875"/>
                    <a:gd name="connsiteY15" fmla="*/ 7615 h 41044"/>
                    <a:gd name="connsiteX16" fmla="*/ 5647 w 29875"/>
                    <a:gd name="connsiteY16" fmla="*/ 4834 h 41044"/>
                    <a:gd name="connsiteX17" fmla="*/ 12494 w 29875"/>
                    <a:gd name="connsiteY17" fmla="*/ 3919 h 41044"/>
                    <a:gd name="connsiteX18" fmla="*/ 19463 w 29875"/>
                    <a:gd name="connsiteY18" fmla="*/ 5471 h 41044"/>
                    <a:gd name="connsiteX19" fmla="*/ 21909 w 29875"/>
                    <a:gd name="connsiteY19" fmla="*/ 9849 h 41044"/>
                    <a:gd name="connsiteX20" fmla="*/ 20144 w 29875"/>
                    <a:gd name="connsiteY20" fmla="*/ 13859 h 41044"/>
                    <a:gd name="connsiteX21" fmla="*/ 12415 w 29875"/>
                    <a:gd name="connsiteY21" fmla="*/ 16550 h 41044"/>
                    <a:gd name="connsiteX22" fmla="*/ 10182 w 29875"/>
                    <a:gd name="connsiteY22" fmla="*/ 17075 h 41044"/>
                    <a:gd name="connsiteX23" fmla="*/ 1560 w 29875"/>
                    <a:gd name="connsiteY23" fmla="*/ 20928 h 41044"/>
                    <a:gd name="connsiteX24" fmla="*/ -1087 w 29875"/>
                    <a:gd name="connsiteY24" fmla="*/ 28065 h 41044"/>
                    <a:gd name="connsiteX25" fmla="*/ 2822 w 29875"/>
                    <a:gd name="connsiteY25" fmla="*/ 36575 h 41044"/>
                    <a:gd name="connsiteX26" fmla="*/ 13923 w 29875"/>
                    <a:gd name="connsiteY26" fmla="*/ 39579 h 41044"/>
                    <a:gd name="connsiteX27" fmla="*/ 20613 w 29875"/>
                    <a:gd name="connsiteY27" fmla="*/ 39055 h 41044"/>
                    <a:gd name="connsiteX28" fmla="*/ 26410 w 29875"/>
                    <a:gd name="connsiteY28" fmla="*/ 37491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9875" h="41044">
                      <a:moveTo>
                        <a:pt x="26410" y="37491"/>
                      </a:moveTo>
                      <a:lnTo>
                        <a:pt x="26410" y="31415"/>
                      </a:lnTo>
                      <a:cubicBezTo>
                        <a:pt x="24600" y="32346"/>
                        <a:pt x="22716" y="33042"/>
                        <a:pt x="20758" y="33504"/>
                      </a:cubicBezTo>
                      <a:cubicBezTo>
                        <a:pt x="18808" y="33973"/>
                        <a:pt x="16782" y="34207"/>
                        <a:pt x="14683" y="34207"/>
                      </a:cubicBezTo>
                      <a:cubicBezTo>
                        <a:pt x="11496" y="34207"/>
                        <a:pt x="9106" y="33720"/>
                        <a:pt x="7513" y="32744"/>
                      </a:cubicBezTo>
                      <a:cubicBezTo>
                        <a:pt x="5919" y="31769"/>
                        <a:pt x="5122" y="30302"/>
                        <a:pt x="5122" y="28344"/>
                      </a:cubicBezTo>
                      <a:cubicBezTo>
                        <a:pt x="5122" y="26855"/>
                        <a:pt x="5692" y="25686"/>
                        <a:pt x="6831" y="24837"/>
                      </a:cubicBezTo>
                      <a:cubicBezTo>
                        <a:pt x="7970" y="23988"/>
                        <a:pt x="10264" y="23180"/>
                        <a:pt x="13711" y="22414"/>
                      </a:cubicBezTo>
                      <a:lnTo>
                        <a:pt x="15911" y="21922"/>
                      </a:lnTo>
                      <a:cubicBezTo>
                        <a:pt x="20468" y="20947"/>
                        <a:pt x="23707" y="19569"/>
                        <a:pt x="25628" y="17790"/>
                      </a:cubicBezTo>
                      <a:cubicBezTo>
                        <a:pt x="27549" y="16010"/>
                        <a:pt x="28509" y="13527"/>
                        <a:pt x="28509" y="10340"/>
                      </a:cubicBezTo>
                      <a:cubicBezTo>
                        <a:pt x="28509" y="6707"/>
                        <a:pt x="27072" y="3829"/>
                        <a:pt x="24198" y="1707"/>
                      </a:cubicBezTo>
                      <a:cubicBezTo>
                        <a:pt x="21324" y="-407"/>
                        <a:pt x="17374" y="-1465"/>
                        <a:pt x="12348" y="-1465"/>
                      </a:cubicBezTo>
                      <a:cubicBezTo>
                        <a:pt x="10256" y="-1465"/>
                        <a:pt x="8075" y="-1260"/>
                        <a:pt x="5804" y="-850"/>
                      </a:cubicBezTo>
                      <a:cubicBezTo>
                        <a:pt x="3533" y="-441"/>
                        <a:pt x="1143" y="170"/>
                        <a:pt x="-1366" y="981"/>
                      </a:cubicBezTo>
                      <a:lnTo>
                        <a:pt x="-1366" y="7615"/>
                      </a:lnTo>
                      <a:cubicBezTo>
                        <a:pt x="1009" y="6379"/>
                        <a:pt x="3347" y="5452"/>
                        <a:pt x="5647" y="4834"/>
                      </a:cubicBezTo>
                      <a:cubicBezTo>
                        <a:pt x="7948" y="4224"/>
                        <a:pt x="10230" y="3919"/>
                        <a:pt x="12494" y="3919"/>
                      </a:cubicBezTo>
                      <a:cubicBezTo>
                        <a:pt x="15517" y="3919"/>
                        <a:pt x="17840" y="4436"/>
                        <a:pt x="19463" y="5471"/>
                      </a:cubicBezTo>
                      <a:cubicBezTo>
                        <a:pt x="21093" y="6506"/>
                        <a:pt x="21909" y="7965"/>
                        <a:pt x="21909" y="9849"/>
                      </a:cubicBezTo>
                      <a:cubicBezTo>
                        <a:pt x="21909" y="11591"/>
                        <a:pt x="21320" y="12928"/>
                        <a:pt x="20144" y="13859"/>
                      </a:cubicBezTo>
                      <a:cubicBezTo>
                        <a:pt x="18975" y="14789"/>
                        <a:pt x="16399" y="15686"/>
                        <a:pt x="12415" y="16550"/>
                      </a:cubicBezTo>
                      <a:lnTo>
                        <a:pt x="10182" y="17075"/>
                      </a:lnTo>
                      <a:cubicBezTo>
                        <a:pt x="6206" y="17909"/>
                        <a:pt x="3332" y="19193"/>
                        <a:pt x="1560" y="20928"/>
                      </a:cubicBezTo>
                      <a:cubicBezTo>
                        <a:pt x="-205" y="22663"/>
                        <a:pt x="-1087" y="25042"/>
                        <a:pt x="-1087" y="28065"/>
                      </a:cubicBezTo>
                      <a:cubicBezTo>
                        <a:pt x="-1087" y="31743"/>
                        <a:pt x="216" y="34580"/>
                        <a:pt x="2822" y="36575"/>
                      </a:cubicBezTo>
                      <a:cubicBezTo>
                        <a:pt x="5428" y="38578"/>
                        <a:pt x="9128" y="39579"/>
                        <a:pt x="13923" y="39579"/>
                      </a:cubicBezTo>
                      <a:cubicBezTo>
                        <a:pt x="16291" y="39579"/>
                        <a:pt x="18521" y="39404"/>
                        <a:pt x="20613" y="39055"/>
                      </a:cubicBezTo>
                      <a:cubicBezTo>
                        <a:pt x="22713" y="38712"/>
                        <a:pt x="24645" y="38191"/>
                        <a:pt x="26410" y="374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06" name="Figura a mano libera: forma 105">
                  <a:extLst>
                    <a:ext uri="{FF2B5EF4-FFF2-40B4-BE49-F238E27FC236}">
                      <a16:creationId xmlns:a16="http://schemas.microsoft.com/office/drawing/2014/main" id="{BA341C13-CC6F-F15E-CCA7-5CE1A93778EE}"/>
                    </a:ext>
                  </a:extLst>
                </p:cNvPr>
                <p:cNvSpPr/>
                <p:nvPr/>
              </p:nvSpPr>
              <p:spPr>
                <a:xfrm flipV="1">
                  <a:off x="8039712" y="6225682"/>
                  <a:ext cx="14798" cy="63738"/>
                </a:xfrm>
                <a:custGeom>
                  <a:avLst/>
                  <a:gdLst>
                    <a:gd name="connsiteX0" fmla="*/ 13836 w 14798"/>
                    <a:gd name="connsiteY0" fmla="*/ 62010 h 63738"/>
                    <a:gd name="connsiteX1" fmla="*/ 13836 w 14798"/>
                    <a:gd name="connsiteY1" fmla="*/ -1728 h 63738"/>
                    <a:gd name="connsiteX2" fmla="*/ -962 w 14798"/>
                    <a:gd name="connsiteY2" fmla="*/ -1728 h 63738"/>
                    <a:gd name="connsiteX3" fmla="*/ -962 w 14798"/>
                    <a:gd name="connsiteY3" fmla="*/ 3264 h 63738"/>
                    <a:gd name="connsiteX4" fmla="*/ 7381 w 14798"/>
                    <a:gd name="connsiteY4" fmla="*/ 3264 h 63738"/>
                    <a:gd name="connsiteX5" fmla="*/ 7381 w 14798"/>
                    <a:gd name="connsiteY5" fmla="*/ 57018 h 63738"/>
                    <a:gd name="connsiteX6" fmla="*/ -962 w 14798"/>
                    <a:gd name="connsiteY6" fmla="*/ 57018 h 63738"/>
                    <a:gd name="connsiteX7" fmla="*/ -962 w 14798"/>
                    <a:gd name="connsiteY7" fmla="*/ 62010 h 63738"/>
                    <a:gd name="connsiteX8" fmla="*/ 13836 w 14798"/>
                    <a:gd name="connsiteY8" fmla="*/ 62010 h 63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798" h="63738">
                      <a:moveTo>
                        <a:pt x="13836" y="62010"/>
                      </a:moveTo>
                      <a:lnTo>
                        <a:pt x="13836" y="-1728"/>
                      </a:lnTo>
                      <a:lnTo>
                        <a:pt x="-962" y="-1728"/>
                      </a:lnTo>
                      <a:lnTo>
                        <a:pt x="-962" y="3264"/>
                      </a:lnTo>
                      <a:lnTo>
                        <a:pt x="7381" y="3264"/>
                      </a:lnTo>
                      <a:lnTo>
                        <a:pt x="7381" y="57018"/>
                      </a:lnTo>
                      <a:lnTo>
                        <a:pt x="-962" y="57018"/>
                      </a:lnTo>
                      <a:lnTo>
                        <a:pt x="-962" y="62010"/>
                      </a:lnTo>
                      <a:lnTo>
                        <a:pt x="13836" y="6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107" name="Segnaposto contenuto 20">
              <a:extLst>
                <a:ext uri="{FF2B5EF4-FFF2-40B4-BE49-F238E27FC236}">
                  <a16:creationId xmlns:a16="http://schemas.microsoft.com/office/drawing/2014/main" id="{E91D2457-0F55-376D-8721-30FF3E16AD98}"/>
                </a:ext>
              </a:extLst>
            </p:cNvPr>
            <p:cNvGrpSpPr/>
            <p:nvPr/>
          </p:nvGrpSpPr>
          <p:grpSpPr>
            <a:xfrm>
              <a:off x="5934095" y="4534423"/>
              <a:ext cx="321372" cy="1453112"/>
              <a:chOff x="5934095" y="4534423"/>
              <a:chExt cx="321372" cy="1453112"/>
            </a:xfrm>
            <a:solidFill>
              <a:srgbClr val="000000"/>
            </a:solidFill>
          </p:grpSpPr>
          <p:grpSp>
            <p:nvGrpSpPr>
              <p:cNvPr id="108" name="Segnaposto contenuto 20">
                <a:extLst>
                  <a:ext uri="{FF2B5EF4-FFF2-40B4-BE49-F238E27FC236}">
                    <a16:creationId xmlns:a16="http://schemas.microsoft.com/office/drawing/2014/main" id="{D59E6222-3AC9-6BF6-E9F5-37425F0F53D0}"/>
                  </a:ext>
                </a:extLst>
              </p:cNvPr>
              <p:cNvGrpSpPr/>
              <p:nvPr/>
            </p:nvGrpSpPr>
            <p:grpSpPr>
              <a:xfrm>
                <a:off x="6039436" y="5933469"/>
                <a:ext cx="216031" cy="54066"/>
                <a:chOff x="6039436" y="5933469"/>
                <a:chExt cx="216031" cy="54066"/>
              </a:xfrm>
              <a:solidFill>
                <a:srgbClr val="000000"/>
              </a:solidFill>
            </p:grpSpPr>
            <p:sp>
              <p:nvSpPr>
                <p:cNvPr id="109" name="Figura a mano libera: forma 108">
                  <a:extLst>
                    <a:ext uri="{FF2B5EF4-FFF2-40B4-BE49-F238E27FC236}">
                      <a16:creationId xmlns:a16="http://schemas.microsoft.com/office/drawing/2014/main" id="{F08658DB-6141-EFF1-08A3-2F7919424729}"/>
                    </a:ext>
                  </a:extLst>
                </p:cNvPr>
                <p:cNvSpPr/>
                <p:nvPr/>
              </p:nvSpPr>
              <p:spPr>
                <a:xfrm>
                  <a:off x="6230450" y="5959365"/>
                  <a:ext cx="25017" cy="7147"/>
                </a:xfrm>
                <a:custGeom>
                  <a:avLst/>
                  <a:gdLst>
                    <a:gd name="connsiteX0" fmla="*/ 25089 w 25017"/>
                    <a:gd name="connsiteY0" fmla="*/ 240 h 7147"/>
                    <a:gd name="connsiteX1" fmla="*/ 72 w 25017"/>
                    <a:gd name="connsiteY1" fmla="*/ 240 h 7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017" h="7147">
                      <a:moveTo>
                        <a:pt x="25089" y="240"/>
                      </a:moveTo>
                      <a:lnTo>
                        <a:pt x="72" y="240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110" name="Segnaposto contenuto 20">
                  <a:extLst>
                    <a:ext uri="{FF2B5EF4-FFF2-40B4-BE49-F238E27FC236}">
                      <a16:creationId xmlns:a16="http://schemas.microsoft.com/office/drawing/2014/main" id="{CC0A2000-EA48-2CC6-AE68-606FDAA9C4C4}"/>
                    </a:ext>
                  </a:extLst>
                </p:cNvPr>
                <p:cNvGrpSpPr/>
                <p:nvPr/>
              </p:nvGrpSpPr>
              <p:grpSpPr>
                <a:xfrm>
                  <a:off x="6039436" y="5933469"/>
                  <a:ext cx="161247" cy="54066"/>
                  <a:chOff x="6039436" y="5933469"/>
                  <a:chExt cx="161247" cy="54066"/>
                </a:xfrm>
                <a:solidFill>
                  <a:srgbClr val="000000"/>
                </a:solidFill>
              </p:grpSpPr>
              <p:sp>
                <p:nvSpPr>
                  <p:cNvPr id="111" name="Figura a mano libera: forma 110">
                    <a:extLst>
                      <a:ext uri="{FF2B5EF4-FFF2-40B4-BE49-F238E27FC236}">
                        <a16:creationId xmlns:a16="http://schemas.microsoft.com/office/drawing/2014/main" id="{68CC7362-16D2-0F29-C87E-B27DB7C75AC2}"/>
                      </a:ext>
                    </a:extLst>
                  </p:cNvPr>
                  <p:cNvSpPr/>
                  <p:nvPr/>
                </p:nvSpPr>
                <p:spPr>
                  <a:xfrm flipV="1">
                    <a:off x="6039436" y="5961145"/>
                    <a:ext cx="44740" cy="5930"/>
                  </a:xfrm>
                  <a:custGeom>
                    <a:avLst/>
                    <a:gdLst>
                      <a:gd name="connsiteX0" fmla="*/ -2636 w 44740"/>
                      <a:gd name="connsiteY0" fmla="*/ 4164 h 5930"/>
                      <a:gd name="connsiteX1" fmla="*/ 42105 w 44740"/>
                      <a:gd name="connsiteY1" fmla="*/ 4164 h 5930"/>
                      <a:gd name="connsiteX2" fmla="*/ 42105 w 44740"/>
                      <a:gd name="connsiteY2" fmla="*/ -1766 h 5930"/>
                      <a:gd name="connsiteX3" fmla="*/ -2636 w 44740"/>
                      <a:gd name="connsiteY3" fmla="*/ -1766 h 5930"/>
                      <a:gd name="connsiteX4" fmla="*/ -2636 w 44740"/>
                      <a:gd name="connsiteY4" fmla="*/ 4164 h 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740" h="5930">
                        <a:moveTo>
                          <a:pt x="-2636" y="4164"/>
                        </a:moveTo>
                        <a:lnTo>
                          <a:pt x="42105" y="4164"/>
                        </a:lnTo>
                        <a:lnTo>
                          <a:pt x="42105" y="-1766"/>
                        </a:lnTo>
                        <a:lnTo>
                          <a:pt x="-2636" y="-1766"/>
                        </a:lnTo>
                        <a:lnTo>
                          <a:pt x="-2636" y="416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12" name="Figura a mano libera: forma 111">
                    <a:extLst>
                      <a:ext uri="{FF2B5EF4-FFF2-40B4-BE49-F238E27FC236}">
                        <a16:creationId xmlns:a16="http://schemas.microsoft.com/office/drawing/2014/main" id="{5952A3D7-0A76-2C32-9B61-5DE8C79D3970}"/>
                      </a:ext>
                    </a:extLst>
                  </p:cNvPr>
                  <p:cNvSpPr/>
                  <p:nvPr/>
                </p:nvSpPr>
                <p:spPr>
                  <a:xfrm flipV="1">
                    <a:off x="6099606" y="5934407"/>
                    <a:ext cx="31025" cy="52112"/>
                  </a:xfrm>
                  <a:custGeom>
                    <a:avLst/>
                    <a:gdLst>
                      <a:gd name="connsiteX0" fmla="*/ -1023 w 31025"/>
                      <a:gd name="connsiteY0" fmla="*/ 3837 h 52112"/>
                      <a:gd name="connsiteX1" fmla="*/ 10491 w 31025"/>
                      <a:gd name="connsiteY1" fmla="*/ 3837 h 52112"/>
                      <a:gd name="connsiteX2" fmla="*/ 10491 w 31025"/>
                      <a:gd name="connsiteY2" fmla="*/ 43597 h 52112"/>
                      <a:gd name="connsiteX3" fmla="*/ -2040 w 31025"/>
                      <a:gd name="connsiteY3" fmla="*/ 41084 h 52112"/>
                      <a:gd name="connsiteX4" fmla="*/ -2040 w 31025"/>
                      <a:gd name="connsiteY4" fmla="*/ 47506 h 52112"/>
                      <a:gd name="connsiteX5" fmla="*/ 10424 w 31025"/>
                      <a:gd name="connsiteY5" fmla="*/ 50019 h 52112"/>
                      <a:gd name="connsiteX6" fmla="*/ 17472 w 31025"/>
                      <a:gd name="connsiteY6" fmla="*/ 50019 h 52112"/>
                      <a:gd name="connsiteX7" fmla="*/ 17472 w 31025"/>
                      <a:gd name="connsiteY7" fmla="*/ 3837 h 52112"/>
                      <a:gd name="connsiteX8" fmla="*/ 28986 w 31025"/>
                      <a:gd name="connsiteY8" fmla="*/ 3837 h 52112"/>
                      <a:gd name="connsiteX9" fmla="*/ 28986 w 31025"/>
                      <a:gd name="connsiteY9" fmla="*/ -2093 h 52112"/>
                      <a:gd name="connsiteX10" fmla="*/ -1023 w 31025"/>
                      <a:gd name="connsiteY10" fmla="*/ -2093 h 52112"/>
                      <a:gd name="connsiteX11" fmla="*/ -1023 w 31025"/>
                      <a:gd name="connsiteY11" fmla="*/ 3837 h 5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025" h="52112">
                        <a:moveTo>
                          <a:pt x="-1023" y="3837"/>
                        </a:moveTo>
                        <a:lnTo>
                          <a:pt x="10491" y="3837"/>
                        </a:lnTo>
                        <a:lnTo>
                          <a:pt x="10491" y="43597"/>
                        </a:lnTo>
                        <a:lnTo>
                          <a:pt x="-2040" y="41084"/>
                        </a:lnTo>
                        <a:lnTo>
                          <a:pt x="-2040" y="47506"/>
                        </a:lnTo>
                        <a:lnTo>
                          <a:pt x="10424" y="50019"/>
                        </a:lnTo>
                        <a:lnTo>
                          <a:pt x="17472" y="50019"/>
                        </a:lnTo>
                        <a:lnTo>
                          <a:pt x="17472" y="3837"/>
                        </a:lnTo>
                        <a:lnTo>
                          <a:pt x="28986" y="3837"/>
                        </a:lnTo>
                        <a:lnTo>
                          <a:pt x="28986" y="-2093"/>
                        </a:lnTo>
                        <a:lnTo>
                          <a:pt x="-1023" y="-2093"/>
                        </a:lnTo>
                        <a:lnTo>
                          <a:pt x="-1023" y="383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13" name="Figura a mano libera: forma 112">
                    <a:extLst>
                      <a:ext uri="{FF2B5EF4-FFF2-40B4-BE49-F238E27FC236}">
                        <a16:creationId xmlns:a16="http://schemas.microsoft.com/office/drawing/2014/main" id="{20AF25B8-7D79-43DD-4159-CE0C525F1CE9}"/>
                      </a:ext>
                    </a:extLst>
                  </p:cNvPr>
                  <p:cNvSpPr/>
                  <p:nvPr/>
                </p:nvSpPr>
                <p:spPr>
                  <a:xfrm flipV="1">
                    <a:off x="6144870" y="5977652"/>
                    <a:ext cx="7371" cy="8867"/>
                  </a:xfrm>
                  <a:custGeom>
                    <a:avLst/>
                    <a:gdLst>
                      <a:gd name="connsiteX0" fmla="*/ -957 w 7371"/>
                      <a:gd name="connsiteY0" fmla="*/ 8714 h 8867"/>
                      <a:gd name="connsiteX1" fmla="*/ 6414 w 7371"/>
                      <a:gd name="connsiteY1" fmla="*/ 8714 h 8867"/>
                      <a:gd name="connsiteX2" fmla="*/ 6414 w 7371"/>
                      <a:gd name="connsiteY2" fmla="*/ -154 h 8867"/>
                      <a:gd name="connsiteX3" fmla="*/ -957 w 7371"/>
                      <a:gd name="connsiteY3" fmla="*/ -154 h 8867"/>
                      <a:gd name="connsiteX4" fmla="*/ -957 w 7371"/>
                      <a:gd name="connsiteY4" fmla="*/ 8714 h 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1" h="8867">
                        <a:moveTo>
                          <a:pt x="-957" y="8714"/>
                        </a:moveTo>
                        <a:lnTo>
                          <a:pt x="6414" y="8714"/>
                        </a:lnTo>
                        <a:lnTo>
                          <a:pt x="6414" y="-154"/>
                        </a:lnTo>
                        <a:lnTo>
                          <a:pt x="-957" y="-154"/>
                        </a:lnTo>
                        <a:lnTo>
                          <a:pt x="-957" y="87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14" name="Figura a mano libera: forma 113">
                    <a:extLst>
                      <a:ext uri="{FF2B5EF4-FFF2-40B4-BE49-F238E27FC236}">
                        <a16:creationId xmlns:a16="http://schemas.microsoft.com/office/drawing/2014/main" id="{AF167F9B-F3C7-D5F4-9F73-9F80CFD510DB}"/>
                      </a:ext>
                    </a:extLst>
                  </p:cNvPr>
                  <p:cNvSpPr/>
                  <p:nvPr/>
                </p:nvSpPr>
                <p:spPr>
                  <a:xfrm flipV="1">
                    <a:off x="6164665" y="5933469"/>
                    <a:ext cx="36018" cy="54066"/>
                  </a:xfrm>
                  <a:custGeom>
                    <a:avLst/>
                    <a:gdLst>
                      <a:gd name="connsiteX0" fmla="*/ 16031 w 36018"/>
                      <a:gd name="connsiteY0" fmla="*/ 46393 h 54066"/>
                      <a:gd name="connsiteX1" fmla="*/ 7844 w 36018"/>
                      <a:gd name="connsiteY1" fmla="*/ 41032 h 54066"/>
                      <a:gd name="connsiteX2" fmla="*/ 5108 w 36018"/>
                      <a:gd name="connsiteY2" fmla="*/ 24927 h 54066"/>
                      <a:gd name="connsiteX3" fmla="*/ 7844 w 36018"/>
                      <a:gd name="connsiteY3" fmla="*/ 8855 h 54066"/>
                      <a:gd name="connsiteX4" fmla="*/ 16031 w 36018"/>
                      <a:gd name="connsiteY4" fmla="*/ 3495 h 54066"/>
                      <a:gd name="connsiteX5" fmla="*/ 24251 w 36018"/>
                      <a:gd name="connsiteY5" fmla="*/ 8855 h 54066"/>
                      <a:gd name="connsiteX6" fmla="*/ 26998 w 36018"/>
                      <a:gd name="connsiteY6" fmla="*/ 24927 h 54066"/>
                      <a:gd name="connsiteX7" fmla="*/ 24251 w 36018"/>
                      <a:gd name="connsiteY7" fmla="*/ 41032 h 54066"/>
                      <a:gd name="connsiteX8" fmla="*/ 16031 w 36018"/>
                      <a:gd name="connsiteY8" fmla="*/ 46393 h 54066"/>
                      <a:gd name="connsiteX9" fmla="*/ 16031 w 36018"/>
                      <a:gd name="connsiteY9" fmla="*/ 51977 h 54066"/>
                      <a:gd name="connsiteX10" fmla="*/ 29422 w 36018"/>
                      <a:gd name="connsiteY10" fmla="*/ 45041 h 54066"/>
                      <a:gd name="connsiteX11" fmla="*/ 34046 w 36018"/>
                      <a:gd name="connsiteY11" fmla="*/ 24927 h 54066"/>
                      <a:gd name="connsiteX12" fmla="*/ 29422 w 36018"/>
                      <a:gd name="connsiteY12" fmla="*/ 4835 h 54066"/>
                      <a:gd name="connsiteX13" fmla="*/ 16031 w 36018"/>
                      <a:gd name="connsiteY13" fmla="*/ -2090 h 54066"/>
                      <a:gd name="connsiteX14" fmla="*/ 2651 w 36018"/>
                      <a:gd name="connsiteY14" fmla="*/ 4835 h 54066"/>
                      <a:gd name="connsiteX15" fmla="*/ -1973 w 36018"/>
                      <a:gd name="connsiteY15" fmla="*/ 24927 h 54066"/>
                      <a:gd name="connsiteX16" fmla="*/ 2651 w 36018"/>
                      <a:gd name="connsiteY16" fmla="*/ 45041 h 54066"/>
                      <a:gd name="connsiteX17" fmla="*/ 16031 w 36018"/>
                      <a:gd name="connsiteY17" fmla="*/ 51977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031" y="46393"/>
                        </a:moveTo>
                        <a:cubicBezTo>
                          <a:pt x="12405" y="46393"/>
                          <a:pt x="9676" y="44606"/>
                          <a:pt x="7844" y="41032"/>
                        </a:cubicBezTo>
                        <a:cubicBezTo>
                          <a:pt x="6020" y="37465"/>
                          <a:pt x="5108" y="32097"/>
                          <a:pt x="5108" y="24927"/>
                        </a:cubicBezTo>
                        <a:cubicBezTo>
                          <a:pt x="5108" y="17787"/>
                          <a:pt x="6020" y="12429"/>
                          <a:pt x="7844" y="8855"/>
                        </a:cubicBezTo>
                        <a:cubicBezTo>
                          <a:pt x="9676" y="5282"/>
                          <a:pt x="12405" y="3495"/>
                          <a:pt x="16031" y="3495"/>
                        </a:cubicBezTo>
                        <a:cubicBezTo>
                          <a:pt x="19687" y="3495"/>
                          <a:pt x="22427" y="5282"/>
                          <a:pt x="24251" y="8855"/>
                        </a:cubicBezTo>
                        <a:cubicBezTo>
                          <a:pt x="26083" y="12429"/>
                          <a:pt x="26998" y="17787"/>
                          <a:pt x="26998" y="24927"/>
                        </a:cubicBezTo>
                        <a:cubicBezTo>
                          <a:pt x="26998" y="32097"/>
                          <a:pt x="26083" y="37465"/>
                          <a:pt x="24251" y="41032"/>
                        </a:cubicBezTo>
                        <a:cubicBezTo>
                          <a:pt x="22427" y="44606"/>
                          <a:pt x="19687" y="46393"/>
                          <a:pt x="16031" y="46393"/>
                        </a:cubicBezTo>
                        <a:close/>
                        <a:moveTo>
                          <a:pt x="16031" y="51977"/>
                        </a:moveTo>
                        <a:cubicBezTo>
                          <a:pt x="21876" y="51977"/>
                          <a:pt x="26339" y="49665"/>
                          <a:pt x="29422" y="45041"/>
                        </a:cubicBezTo>
                        <a:cubicBezTo>
                          <a:pt x="32504" y="40425"/>
                          <a:pt x="34046" y="33720"/>
                          <a:pt x="34046" y="24927"/>
                        </a:cubicBezTo>
                        <a:cubicBezTo>
                          <a:pt x="34046" y="16156"/>
                          <a:pt x="32504" y="9459"/>
                          <a:pt x="29422" y="4835"/>
                        </a:cubicBezTo>
                        <a:cubicBezTo>
                          <a:pt x="26339" y="219"/>
                          <a:pt x="21876" y="-2090"/>
                          <a:pt x="16031" y="-2090"/>
                        </a:cubicBezTo>
                        <a:cubicBezTo>
                          <a:pt x="10193" y="-2090"/>
                          <a:pt x="5734" y="219"/>
                          <a:pt x="2651" y="4835"/>
                        </a:cubicBezTo>
                        <a:cubicBezTo>
                          <a:pt x="-431" y="9459"/>
                          <a:pt x="-1973" y="16156"/>
                          <a:pt x="-1973" y="24927"/>
                        </a:cubicBezTo>
                        <a:cubicBezTo>
                          <a:pt x="-1973" y="33720"/>
                          <a:pt x="-431" y="40425"/>
                          <a:pt x="2651" y="45041"/>
                        </a:cubicBezTo>
                        <a:cubicBezTo>
                          <a:pt x="5734" y="49665"/>
                          <a:pt x="10193" y="51977"/>
                          <a:pt x="16031" y="519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115" name="Segnaposto contenuto 20">
                <a:extLst>
                  <a:ext uri="{FF2B5EF4-FFF2-40B4-BE49-F238E27FC236}">
                    <a16:creationId xmlns:a16="http://schemas.microsoft.com/office/drawing/2014/main" id="{9B1C08AE-98FB-A3F1-10A3-1B69ED83AA03}"/>
                  </a:ext>
                </a:extLst>
              </p:cNvPr>
              <p:cNvGrpSpPr/>
              <p:nvPr/>
            </p:nvGrpSpPr>
            <p:grpSpPr>
              <a:xfrm>
                <a:off x="6039436" y="5583712"/>
                <a:ext cx="216031" cy="54066"/>
                <a:chOff x="6039436" y="5583712"/>
                <a:chExt cx="216031" cy="54066"/>
              </a:xfrm>
              <a:solidFill>
                <a:srgbClr val="000000"/>
              </a:solidFill>
            </p:grpSpPr>
            <p:sp>
              <p:nvSpPr>
                <p:cNvPr id="116" name="Figura a mano libera: forma 115">
                  <a:extLst>
                    <a:ext uri="{FF2B5EF4-FFF2-40B4-BE49-F238E27FC236}">
                      <a16:creationId xmlns:a16="http://schemas.microsoft.com/office/drawing/2014/main" id="{4C61A590-42FA-3A03-3B43-D1DEE75E2295}"/>
                    </a:ext>
                  </a:extLst>
                </p:cNvPr>
                <p:cNvSpPr/>
                <p:nvPr/>
              </p:nvSpPr>
              <p:spPr>
                <a:xfrm>
                  <a:off x="6230450" y="5609608"/>
                  <a:ext cx="25017" cy="7147"/>
                </a:xfrm>
                <a:custGeom>
                  <a:avLst/>
                  <a:gdLst>
                    <a:gd name="connsiteX0" fmla="*/ 25089 w 25017"/>
                    <a:gd name="connsiteY0" fmla="*/ 191 h 7147"/>
                    <a:gd name="connsiteX1" fmla="*/ 72 w 25017"/>
                    <a:gd name="connsiteY1" fmla="*/ 191 h 7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017" h="7147">
                      <a:moveTo>
                        <a:pt x="25089" y="191"/>
                      </a:moveTo>
                      <a:lnTo>
                        <a:pt x="72" y="191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117" name="Segnaposto contenuto 20">
                  <a:extLst>
                    <a:ext uri="{FF2B5EF4-FFF2-40B4-BE49-F238E27FC236}">
                      <a16:creationId xmlns:a16="http://schemas.microsoft.com/office/drawing/2014/main" id="{6143728E-69F1-1CFA-B942-8A7152AE1184}"/>
                    </a:ext>
                  </a:extLst>
                </p:cNvPr>
                <p:cNvGrpSpPr/>
                <p:nvPr/>
              </p:nvGrpSpPr>
              <p:grpSpPr>
                <a:xfrm>
                  <a:off x="6039436" y="5583712"/>
                  <a:ext cx="159750" cy="54066"/>
                  <a:chOff x="6039436" y="5583712"/>
                  <a:chExt cx="159750" cy="54066"/>
                </a:xfrm>
                <a:solidFill>
                  <a:srgbClr val="000000"/>
                </a:solidFill>
              </p:grpSpPr>
              <p:sp>
                <p:nvSpPr>
                  <p:cNvPr id="118" name="Figura a mano libera: forma 117">
                    <a:extLst>
                      <a:ext uri="{FF2B5EF4-FFF2-40B4-BE49-F238E27FC236}">
                        <a16:creationId xmlns:a16="http://schemas.microsoft.com/office/drawing/2014/main" id="{19E1F02B-1C2E-EC20-D412-6906DC86A2D8}"/>
                      </a:ext>
                    </a:extLst>
                  </p:cNvPr>
                  <p:cNvSpPr/>
                  <p:nvPr/>
                </p:nvSpPr>
                <p:spPr>
                  <a:xfrm flipV="1">
                    <a:off x="6039436" y="5611387"/>
                    <a:ext cx="44740" cy="5930"/>
                  </a:xfrm>
                  <a:custGeom>
                    <a:avLst/>
                    <a:gdLst>
                      <a:gd name="connsiteX0" fmla="*/ -2636 w 44740"/>
                      <a:gd name="connsiteY0" fmla="*/ 4115 h 5930"/>
                      <a:gd name="connsiteX1" fmla="*/ 42105 w 44740"/>
                      <a:gd name="connsiteY1" fmla="*/ 4115 h 5930"/>
                      <a:gd name="connsiteX2" fmla="*/ 42105 w 44740"/>
                      <a:gd name="connsiteY2" fmla="*/ -1815 h 5930"/>
                      <a:gd name="connsiteX3" fmla="*/ -2636 w 44740"/>
                      <a:gd name="connsiteY3" fmla="*/ -1815 h 5930"/>
                      <a:gd name="connsiteX4" fmla="*/ -2636 w 44740"/>
                      <a:gd name="connsiteY4" fmla="*/ 4115 h 5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740" h="5930">
                        <a:moveTo>
                          <a:pt x="-2636" y="4115"/>
                        </a:moveTo>
                        <a:lnTo>
                          <a:pt x="42105" y="4115"/>
                        </a:lnTo>
                        <a:lnTo>
                          <a:pt x="42105" y="-1815"/>
                        </a:lnTo>
                        <a:lnTo>
                          <a:pt x="-2636" y="-1815"/>
                        </a:lnTo>
                        <a:lnTo>
                          <a:pt x="-2636" y="41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19" name="Figura a mano libera: forma 118">
                    <a:extLst>
                      <a:ext uri="{FF2B5EF4-FFF2-40B4-BE49-F238E27FC236}">
                        <a16:creationId xmlns:a16="http://schemas.microsoft.com/office/drawing/2014/main" id="{713A4198-AFEA-A1ED-2D9F-DB1B9E24BB1C}"/>
                      </a:ext>
                    </a:extLst>
                  </p:cNvPr>
                  <p:cNvSpPr/>
                  <p:nvPr/>
                </p:nvSpPr>
                <p:spPr>
                  <a:xfrm flipV="1">
                    <a:off x="6096468" y="5583712"/>
                    <a:ext cx="36018" cy="54066"/>
                  </a:xfrm>
                  <a:custGeom>
                    <a:avLst/>
                    <a:gdLst>
                      <a:gd name="connsiteX0" fmla="*/ 16021 w 36018"/>
                      <a:gd name="connsiteY0" fmla="*/ 46344 h 54066"/>
                      <a:gd name="connsiteX1" fmla="*/ 7835 w 36018"/>
                      <a:gd name="connsiteY1" fmla="*/ 40983 h 54066"/>
                      <a:gd name="connsiteX2" fmla="*/ 5099 w 36018"/>
                      <a:gd name="connsiteY2" fmla="*/ 24878 h 54066"/>
                      <a:gd name="connsiteX3" fmla="*/ 7835 w 36018"/>
                      <a:gd name="connsiteY3" fmla="*/ 8807 h 54066"/>
                      <a:gd name="connsiteX4" fmla="*/ 16021 w 36018"/>
                      <a:gd name="connsiteY4" fmla="*/ 3446 h 54066"/>
                      <a:gd name="connsiteX5" fmla="*/ 24241 w 36018"/>
                      <a:gd name="connsiteY5" fmla="*/ 8807 h 54066"/>
                      <a:gd name="connsiteX6" fmla="*/ 26989 w 36018"/>
                      <a:gd name="connsiteY6" fmla="*/ 24878 h 54066"/>
                      <a:gd name="connsiteX7" fmla="*/ 24241 w 36018"/>
                      <a:gd name="connsiteY7" fmla="*/ 40983 h 54066"/>
                      <a:gd name="connsiteX8" fmla="*/ 16021 w 36018"/>
                      <a:gd name="connsiteY8" fmla="*/ 46344 h 54066"/>
                      <a:gd name="connsiteX9" fmla="*/ 16021 w 36018"/>
                      <a:gd name="connsiteY9" fmla="*/ 51928 h 54066"/>
                      <a:gd name="connsiteX10" fmla="*/ 29412 w 36018"/>
                      <a:gd name="connsiteY10" fmla="*/ 44992 h 54066"/>
                      <a:gd name="connsiteX11" fmla="*/ 34036 w 36018"/>
                      <a:gd name="connsiteY11" fmla="*/ 24878 h 54066"/>
                      <a:gd name="connsiteX12" fmla="*/ 29412 w 36018"/>
                      <a:gd name="connsiteY12" fmla="*/ 4786 h 54066"/>
                      <a:gd name="connsiteX13" fmla="*/ 16021 w 36018"/>
                      <a:gd name="connsiteY13" fmla="*/ -2139 h 54066"/>
                      <a:gd name="connsiteX14" fmla="*/ 2642 w 36018"/>
                      <a:gd name="connsiteY14" fmla="*/ 4786 h 54066"/>
                      <a:gd name="connsiteX15" fmla="*/ -1982 w 36018"/>
                      <a:gd name="connsiteY15" fmla="*/ 24878 h 54066"/>
                      <a:gd name="connsiteX16" fmla="*/ 2642 w 36018"/>
                      <a:gd name="connsiteY16" fmla="*/ 44992 h 54066"/>
                      <a:gd name="connsiteX17" fmla="*/ 16021 w 36018"/>
                      <a:gd name="connsiteY17" fmla="*/ 51928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021" y="46344"/>
                        </a:moveTo>
                        <a:cubicBezTo>
                          <a:pt x="12395" y="46344"/>
                          <a:pt x="9666" y="44557"/>
                          <a:pt x="7835" y="40983"/>
                        </a:cubicBezTo>
                        <a:cubicBezTo>
                          <a:pt x="6011" y="37416"/>
                          <a:pt x="5099" y="32048"/>
                          <a:pt x="5099" y="24878"/>
                        </a:cubicBezTo>
                        <a:cubicBezTo>
                          <a:pt x="5099" y="17738"/>
                          <a:pt x="6011" y="12380"/>
                          <a:pt x="7835" y="8807"/>
                        </a:cubicBezTo>
                        <a:cubicBezTo>
                          <a:pt x="9666" y="5233"/>
                          <a:pt x="12395" y="3446"/>
                          <a:pt x="16021" y="3446"/>
                        </a:cubicBezTo>
                        <a:cubicBezTo>
                          <a:pt x="19677" y="3446"/>
                          <a:pt x="22417" y="5233"/>
                          <a:pt x="24241" y="8807"/>
                        </a:cubicBezTo>
                        <a:cubicBezTo>
                          <a:pt x="26073" y="12380"/>
                          <a:pt x="26989" y="17738"/>
                          <a:pt x="26989" y="24878"/>
                        </a:cubicBezTo>
                        <a:cubicBezTo>
                          <a:pt x="26989" y="32048"/>
                          <a:pt x="26073" y="37416"/>
                          <a:pt x="24241" y="40983"/>
                        </a:cubicBezTo>
                        <a:cubicBezTo>
                          <a:pt x="22417" y="44557"/>
                          <a:pt x="19677" y="46344"/>
                          <a:pt x="16021" y="46344"/>
                        </a:cubicBezTo>
                        <a:close/>
                        <a:moveTo>
                          <a:pt x="16021" y="51928"/>
                        </a:moveTo>
                        <a:cubicBezTo>
                          <a:pt x="21866" y="51928"/>
                          <a:pt x="26330" y="49616"/>
                          <a:pt x="29412" y="44992"/>
                        </a:cubicBezTo>
                        <a:cubicBezTo>
                          <a:pt x="32495" y="40376"/>
                          <a:pt x="34036" y="33671"/>
                          <a:pt x="34036" y="24878"/>
                        </a:cubicBezTo>
                        <a:cubicBezTo>
                          <a:pt x="34036" y="16107"/>
                          <a:pt x="32495" y="9410"/>
                          <a:pt x="29412" y="4786"/>
                        </a:cubicBezTo>
                        <a:cubicBezTo>
                          <a:pt x="26330" y="170"/>
                          <a:pt x="21866" y="-2139"/>
                          <a:pt x="16021" y="-2139"/>
                        </a:cubicBezTo>
                        <a:cubicBezTo>
                          <a:pt x="10184" y="-2139"/>
                          <a:pt x="5724" y="170"/>
                          <a:pt x="2642" y="4786"/>
                        </a:cubicBezTo>
                        <a:cubicBezTo>
                          <a:pt x="-441" y="9410"/>
                          <a:pt x="-1982" y="16107"/>
                          <a:pt x="-1982" y="24878"/>
                        </a:cubicBezTo>
                        <a:cubicBezTo>
                          <a:pt x="-1982" y="33671"/>
                          <a:pt x="-441" y="40376"/>
                          <a:pt x="2642" y="44992"/>
                        </a:cubicBezTo>
                        <a:cubicBezTo>
                          <a:pt x="5724" y="49616"/>
                          <a:pt x="10184" y="51928"/>
                          <a:pt x="16021" y="519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20" name="Figura a mano libera: forma 119">
                    <a:extLst>
                      <a:ext uri="{FF2B5EF4-FFF2-40B4-BE49-F238E27FC236}">
                        <a16:creationId xmlns:a16="http://schemas.microsoft.com/office/drawing/2014/main" id="{FFFAB7CF-A7FD-C815-C113-51A62B09E543}"/>
                      </a:ext>
                    </a:extLst>
                  </p:cNvPr>
                  <p:cNvSpPr/>
                  <p:nvPr/>
                </p:nvSpPr>
                <p:spPr>
                  <a:xfrm flipV="1">
                    <a:off x="6144870" y="5627894"/>
                    <a:ext cx="7371" cy="8867"/>
                  </a:xfrm>
                  <a:custGeom>
                    <a:avLst/>
                    <a:gdLst>
                      <a:gd name="connsiteX0" fmla="*/ -957 w 7371"/>
                      <a:gd name="connsiteY0" fmla="*/ 8665 h 8867"/>
                      <a:gd name="connsiteX1" fmla="*/ 6414 w 7371"/>
                      <a:gd name="connsiteY1" fmla="*/ 8665 h 8867"/>
                      <a:gd name="connsiteX2" fmla="*/ 6414 w 7371"/>
                      <a:gd name="connsiteY2" fmla="*/ -203 h 8867"/>
                      <a:gd name="connsiteX3" fmla="*/ -957 w 7371"/>
                      <a:gd name="connsiteY3" fmla="*/ -203 h 8867"/>
                      <a:gd name="connsiteX4" fmla="*/ -957 w 7371"/>
                      <a:gd name="connsiteY4" fmla="*/ 8665 h 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1" h="8867">
                        <a:moveTo>
                          <a:pt x="-957" y="8665"/>
                        </a:moveTo>
                        <a:lnTo>
                          <a:pt x="6414" y="8665"/>
                        </a:lnTo>
                        <a:lnTo>
                          <a:pt x="6414" y="-203"/>
                        </a:lnTo>
                        <a:lnTo>
                          <a:pt x="-957" y="-203"/>
                        </a:lnTo>
                        <a:lnTo>
                          <a:pt x="-957" y="866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21" name="Figura a mano libera: forma 120">
                    <a:extLst>
                      <a:ext uri="{FF2B5EF4-FFF2-40B4-BE49-F238E27FC236}">
                        <a16:creationId xmlns:a16="http://schemas.microsoft.com/office/drawing/2014/main" id="{DA1E6B79-AC61-1407-F61A-D1E29CAF075A}"/>
                      </a:ext>
                    </a:extLst>
                  </p:cNvPr>
                  <p:cNvSpPr/>
                  <p:nvPr/>
                </p:nvSpPr>
                <p:spPr>
                  <a:xfrm flipV="1">
                    <a:off x="6165469" y="5584650"/>
                    <a:ext cx="33717" cy="53128"/>
                  </a:xfrm>
                  <a:custGeom>
                    <a:avLst/>
                    <a:gdLst>
                      <a:gd name="connsiteX0" fmla="*/ 258 w 33717"/>
                      <a:gd name="connsiteY0" fmla="*/ 51032 h 53128"/>
                      <a:gd name="connsiteX1" fmla="*/ 27934 w 33717"/>
                      <a:gd name="connsiteY1" fmla="*/ 51032 h 53128"/>
                      <a:gd name="connsiteX2" fmla="*/ 27934 w 33717"/>
                      <a:gd name="connsiteY2" fmla="*/ 45090 h 53128"/>
                      <a:gd name="connsiteX3" fmla="*/ 6714 w 33717"/>
                      <a:gd name="connsiteY3" fmla="*/ 45090 h 53128"/>
                      <a:gd name="connsiteX4" fmla="*/ 6714 w 33717"/>
                      <a:gd name="connsiteY4" fmla="*/ 32325 h 53128"/>
                      <a:gd name="connsiteX5" fmla="*/ 9774 w 33717"/>
                      <a:gd name="connsiteY5" fmla="*/ 33107 h 53128"/>
                      <a:gd name="connsiteX6" fmla="*/ 12856 w 33717"/>
                      <a:gd name="connsiteY6" fmla="*/ 33363 h 53128"/>
                      <a:gd name="connsiteX7" fmla="*/ 26672 w 33717"/>
                      <a:gd name="connsiteY7" fmla="*/ 28583 h 53128"/>
                      <a:gd name="connsiteX8" fmla="*/ 31776 w 33717"/>
                      <a:gd name="connsiteY8" fmla="*/ 15639 h 53128"/>
                      <a:gd name="connsiteX9" fmla="*/ 26538 w 33717"/>
                      <a:gd name="connsiteY9" fmla="*/ 2561 h 53128"/>
                      <a:gd name="connsiteX10" fmla="*/ 11773 w 33717"/>
                      <a:gd name="connsiteY10" fmla="*/ -2096 h 53128"/>
                      <a:gd name="connsiteX11" fmla="*/ 5083 w 33717"/>
                      <a:gd name="connsiteY11" fmla="*/ -1538 h 53128"/>
                      <a:gd name="connsiteX12" fmla="*/ -1942 w 33717"/>
                      <a:gd name="connsiteY12" fmla="*/ 137 h 53128"/>
                      <a:gd name="connsiteX13" fmla="*/ -1942 w 33717"/>
                      <a:gd name="connsiteY13" fmla="*/ 7229 h 53128"/>
                      <a:gd name="connsiteX14" fmla="*/ 4547 w 33717"/>
                      <a:gd name="connsiteY14" fmla="*/ 4683 h 53128"/>
                      <a:gd name="connsiteX15" fmla="*/ 11628 w 33717"/>
                      <a:gd name="connsiteY15" fmla="*/ 3845 h 53128"/>
                      <a:gd name="connsiteX16" fmla="*/ 21188 w 33717"/>
                      <a:gd name="connsiteY16" fmla="*/ 7017 h 53128"/>
                      <a:gd name="connsiteX17" fmla="*/ 24717 w 33717"/>
                      <a:gd name="connsiteY17" fmla="*/ 15639 h 53128"/>
                      <a:gd name="connsiteX18" fmla="*/ 21188 w 33717"/>
                      <a:gd name="connsiteY18" fmla="*/ 24250 h 53128"/>
                      <a:gd name="connsiteX19" fmla="*/ 11628 w 33717"/>
                      <a:gd name="connsiteY19" fmla="*/ 27433 h 53128"/>
                      <a:gd name="connsiteX20" fmla="*/ 5988 w 33717"/>
                      <a:gd name="connsiteY20" fmla="*/ 26808 h 53128"/>
                      <a:gd name="connsiteX21" fmla="*/ 258 w 33717"/>
                      <a:gd name="connsiteY21" fmla="*/ 24853 h 53128"/>
                      <a:gd name="connsiteX22" fmla="*/ 258 w 33717"/>
                      <a:gd name="connsiteY22" fmla="*/ 51032 h 53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3717" h="53128">
                        <a:moveTo>
                          <a:pt x="258" y="51032"/>
                        </a:moveTo>
                        <a:lnTo>
                          <a:pt x="27934" y="51032"/>
                        </a:lnTo>
                        <a:lnTo>
                          <a:pt x="27934" y="45090"/>
                        </a:lnTo>
                        <a:lnTo>
                          <a:pt x="6714" y="45090"/>
                        </a:lnTo>
                        <a:lnTo>
                          <a:pt x="6714" y="32325"/>
                        </a:lnTo>
                        <a:cubicBezTo>
                          <a:pt x="7734" y="32675"/>
                          <a:pt x="8754" y="32935"/>
                          <a:pt x="9774" y="33107"/>
                        </a:cubicBezTo>
                        <a:cubicBezTo>
                          <a:pt x="10801" y="33278"/>
                          <a:pt x="11829" y="33363"/>
                          <a:pt x="12856" y="33363"/>
                        </a:cubicBezTo>
                        <a:cubicBezTo>
                          <a:pt x="18672" y="33363"/>
                          <a:pt x="23277" y="31770"/>
                          <a:pt x="26672" y="28583"/>
                        </a:cubicBezTo>
                        <a:cubicBezTo>
                          <a:pt x="30075" y="25397"/>
                          <a:pt x="31776" y="21082"/>
                          <a:pt x="31776" y="15639"/>
                        </a:cubicBezTo>
                        <a:cubicBezTo>
                          <a:pt x="31776" y="10032"/>
                          <a:pt x="30030" y="5673"/>
                          <a:pt x="26538" y="2561"/>
                        </a:cubicBezTo>
                        <a:cubicBezTo>
                          <a:pt x="23046" y="-544"/>
                          <a:pt x="18124" y="-2096"/>
                          <a:pt x="11773" y="-2096"/>
                        </a:cubicBezTo>
                        <a:cubicBezTo>
                          <a:pt x="9584" y="-2096"/>
                          <a:pt x="7354" y="-1910"/>
                          <a:pt x="5083" y="-1538"/>
                        </a:cubicBezTo>
                        <a:cubicBezTo>
                          <a:pt x="2820" y="-1166"/>
                          <a:pt x="478" y="-607"/>
                          <a:pt x="-1942" y="137"/>
                        </a:cubicBezTo>
                        <a:lnTo>
                          <a:pt x="-1942" y="7229"/>
                        </a:lnTo>
                        <a:cubicBezTo>
                          <a:pt x="150" y="6090"/>
                          <a:pt x="2313" y="5241"/>
                          <a:pt x="4547" y="4683"/>
                        </a:cubicBezTo>
                        <a:cubicBezTo>
                          <a:pt x="6781" y="4124"/>
                          <a:pt x="9141" y="3845"/>
                          <a:pt x="11628" y="3845"/>
                        </a:cubicBezTo>
                        <a:cubicBezTo>
                          <a:pt x="15656" y="3845"/>
                          <a:pt x="18843" y="4902"/>
                          <a:pt x="21188" y="7017"/>
                        </a:cubicBezTo>
                        <a:cubicBezTo>
                          <a:pt x="23541" y="9132"/>
                          <a:pt x="24717" y="12006"/>
                          <a:pt x="24717" y="15639"/>
                        </a:cubicBezTo>
                        <a:cubicBezTo>
                          <a:pt x="24717" y="19265"/>
                          <a:pt x="23541" y="22135"/>
                          <a:pt x="21188" y="24250"/>
                        </a:cubicBezTo>
                        <a:cubicBezTo>
                          <a:pt x="18843" y="26372"/>
                          <a:pt x="15656" y="27433"/>
                          <a:pt x="11628" y="27433"/>
                        </a:cubicBezTo>
                        <a:cubicBezTo>
                          <a:pt x="9744" y="27433"/>
                          <a:pt x="7864" y="27224"/>
                          <a:pt x="5988" y="26808"/>
                        </a:cubicBezTo>
                        <a:cubicBezTo>
                          <a:pt x="4119" y="26391"/>
                          <a:pt x="2209" y="25739"/>
                          <a:pt x="258" y="24853"/>
                        </a:cubicBezTo>
                        <a:lnTo>
                          <a:pt x="258" y="510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122" name="Segnaposto contenuto 20">
                <a:extLst>
                  <a:ext uri="{FF2B5EF4-FFF2-40B4-BE49-F238E27FC236}">
                    <a16:creationId xmlns:a16="http://schemas.microsoft.com/office/drawing/2014/main" id="{0E805447-5470-50A0-4520-F9C16F0E200D}"/>
                  </a:ext>
                </a:extLst>
              </p:cNvPr>
              <p:cNvGrpSpPr/>
              <p:nvPr/>
            </p:nvGrpSpPr>
            <p:grpSpPr>
              <a:xfrm>
                <a:off x="6096473" y="5233948"/>
                <a:ext cx="158994" cy="54066"/>
                <a:chOff x="6096473" y="5233948"/>
                <a:chExt cx="158994" cy="54066"/>
              </a:xfrm>
              <a:solidFill>
                <a:srgbClr val="000000"/>
              </a:solidFill>
            </p:grpSpPr>
            <p:sp>
              <p:nvSpPr>
                <p:cNvPr id="123" name="Figura a mano libera: forma 122">
                  <a:extLst>
                    <a:ext uri="{FF2B5EF4-FFF2-40B4-BE49-F238E27FC236}">
                      <a16:creationId xmlns:a16="http://schemas.microsoft.com/office/drawing/2014/main" id="{DA480C4E-1D78-B460-3963-EFED093C8302}"/>
                    </a:ext>
                  </a:extLst>
                </p:cNvPr>
                <p:cNvSpPr/>
                <p:nvPr/>
              </p:nvSpPr>
              <p:spPr>
                <a:xfrm>
                  <a:off x="6230450" y="5259843"/>
                  <a:ext cx="25017" cy="7147"/>
                </a:xfrm>
                <a:custGeom>
                  <a:avLst/>
                  <a:gdLst>
                    <a:gd name="connsiteX0" fmla="*/ 25089 w 25017"/>
                    <a:gd name="connsiteY0" fmla="*/ 142 h 7147"/>
                    <a:gd name="connsiteX1" fmla="*/ 72 w 25017"/>
                    <a:gd name="connsiteY1" fmla="*/ 142 h 7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017" h="7147">
                      <a:moveTo>
                        <a:pt x="25089" y="142"/>
                      </a:moveTo>
                      <a:lnTo>
                        <a:pt x="72" y="142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124" name="Segnaposto contenuto 20">
                  <a:extLst>
                    <a:ext uri="{FF2B5EF4-FFF2-40B4-BE49-F238E27FC236}">
                      <a16:creationId xmlns:a16="http://schemas.microsoft.com/office/drawing/2014/main" id="{E9EB3C06-2BD6-FDC6-3115-7C2A09202C3A}"/>
                    </a:ext>
                  </a:extLst>
                </p:cNvPr>
                <p:cNvGrpSpPr/>
                <p:nvPr/>
              </p:nvGrpSpPr>
              <p:grpSpPr>
                <a:xfrm>
                  <a:off x="6096473" y="5233948"/>
                  <a:ext cx="104215" cy="54066"/>
                  <a:chOff x="6096473" y="5233948"/>
                  <a:chExt cx="104215" cy="54066"/>
                </a:xfrm>
                <a:solidFill>
                  <a:srgbClr val="000000"/>
                </a:solidFill>
              </p:grpSpPr>
              <p:sp>
                <p:nvSpPr>
                  <p:cNvPr id="125" name="Figura a mano libera: forma 124">
                    <a:extLst>
                      <a:ext uri="{FF2B5EF4-FFF2-40B4-BE49-F238E27FC236}">
                        <a16:creationId xmlns:a16="http://schemas.microsoft.com/office/drawing/2014/main" id="{CBF92CE8-9163-4ABF-794C-4B849B22E532}"/>
                      </a:ext>
                    </a:extLst>
                  </p:cNvPr>
                  <p:cNvSpPr/>
                  <p:nvPr/>
                </p:nvSpPr>
                <p:spPr>
                  <a:xfrm flipV="1">
                    <a:off x="6096473" y="5233948"/>
                    <a:ext cx="36018" cy="54066"/>
                  </a:xfrm>
                  <a:custGeom>
                    <a:avLst/>
                    <a:gdLst>
                      <a:gd name="connsiteX0" fmla="*/ 16021 w 36018"/>
                      <a:gd name="connsiteY0" fmla="*/ 46295 h 54066"/>
                      <a:gd name="connsiteX1" fmla="*/ 7835 w 36018"/>
                      <a:gd name="connsiteY1" fmla="*/ 40934 h 54066"/>
                      <a:gd name="connsiteX2" fmla="*/ 5099 w 36018"/>
                      <a:gd name="connsiteY2" fmla="*/ 24829 h 54066"/>
                      <a:gd name="connsiteX3" fmla="*/ 7835 w 36018"/>
                      <a:gd name="connsiteY3" fmla="*/ 8758 h 54066"/>
                      <a:gd name="connsiteX4" fmla="*/ 16021 w 36018"/>
                      <a:gd name="connsiteY4" fmla="*/ 3397 h 54066"/>
                      <a:gd name="connsiteX5" fmla="*/ 24241 w 36018"/>
                      <a:gd name="connsiteY5" fmla="*/ 8758 h 54066"/>
                      <a:gd name="connsiteX6" fmla="*/ 26989 w 36018"/>
                      <a:gd name="connsiteY6" fmla="*/ 24829 h 54066"/>
                      <a:gd name="connsiteX7" fmla="*/ 24241 w 36018"/>
                      <a:gd name="connsiteY7" fmla="*/ 40934 h 54066"/>
                      <a:gd name="connsiteX8" fmla="*/ 16021 w 36018"/>
                      <a:gd name="connsiteY8" fmla="*/ 46295 h 54066"/>
                      <a:gd name="connsiteX9" fmla="*/ 16021 w 36018"/>
                      <a:gd name="connsiteY9" fmla="*/ 51879 h 54066"/>
                      <a:gd name="connsiteX10" fmla="*/ 29412 w 36018"/>
                      <a:gd name="connsiteY10" fmla="*/ 44943 h 54066"/>
                      <a:gd name="connsiteX11" fmla="*/ 34036 w 36018"/>
                      <a:gd name="connsiteY11" fmla="*/ 24829 h 54066"/>
                      <a:gd name="connsiteX12" fmla="*/ 29412 w 36018"/>
                      <a:gd name="connsiteY12" fmla="*/ 4737 h 54066"/>
                      <a:gd name="connsiteX13" fmla="*/ 16021 w 36018"/>
                      <a:gd name="connsiteY13" fmla="*/ -2187 h 54066"/>
                      <a:gd name="connsiteX14" fmla="*/ 2642 w 36018"/>
                      <a:gd name="connsiteY14" fmla="*/ 4737 h 54066"/>
                      <a:gd name="connsiteX15" fmla="*/ -1982 w 36018"/>
                      <a:gd name="connsiteY15" fmla="*/ 24829 h 54066"/>
                      <a:gd name="connsiteX16" fmla="*/ 2642 w 36018"/>
                      <a:gd name="connsiteY16" fmla="*/ 44943 h 54066"/>
                      <a:gd name="connsiteX17" fmla="*/ 16021 w 36018"/>
                      <a:gd name="connsiteY17" fmla="*/ 51879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021" y="46295"/>
                        </a:moveTo>
                        <a:cubicBezTo>
                          <a:pt x="12395" y="46295"/>
                          <a:pt x="9666" y="44508"/>
                          <a:pt x="7835" y="40934"/>
                        </a:cubicBezTo>
                        <a:cubicBezTo>
                          <a:pt x="6011" y="37368"/>
                          <a:pt x="5099" y="31999"/>
                          <a:pt x="5099" y="24829"/>
                        </a:cubicBezTo>
                        <a:cubicBezTo>
                          <a:pt x="5099" y="17689"/>
                          <a:pt x="6011" y="12332"/>
                          <a:pt x="7835" y="8758"/>
                        </a:cubicBezTo>
                        <a:cubicBezTo>
                          <a:pt x="9666" y="5184"/>
                          <a:pt x="12395" y="3397"/>
                          <a:pt x="16021" y="3397"/>
                        </a:cubicBezTo>
                        <a:cubicBezTo>
                          <a:pt x="19677" y="3397"/>
                          <a:pt x="22417" y="5184"/>
                          <a:pt x="24241" y="8758"/>
                        </a:cubicBezTo>
                        <a:cubicBezTo>
                          <a:pt x="26073" y="12332"/>
                          <a:pt x="26989" y="17689"/>
                          <a:pt x="26989" y="24829"/>
                        </a:cubicBezTo>
                        <a:cubicBezTo>
                          <a:pt x="26989" y="31999"/>
                          <a:pt x="26073" y="37368"/>
                          <a:pt x="24241" y="40934"/>
                        </a:cubicBezTo>
                        <a:cubicBezTo>
                          <a:pt x="22417" y="44508"/>
                          <a:pt x="19677" y="46295"/>
                          <a:pt x="16021" y="46295"/>
                        </a:cubicBezTo>
                        <a:close/>
                        <a:moveTo>
                          <a:pt x="16021" y="51879"/>
                        </a:moveTo>
                        <a:cubicBezTo>
                          <a:pt x="21866" y="51879"/>
                          <a:pt x="26330" y="49567"/>
                          <a:pt x="29412" y="44943"/>
                        </a:cubicBezTo>
                        <a:cubicBezTo>
                          <a:pt x="32495" y="40327"/>
                          <a:pt x="34036" y="33622"/>
                          <a:pt x="34036" y="24829"/>
                        </a:cubicBezTo>
                        <a:cubicBezTo>
                          <a:pt x="34036" y="16058"/>
                          <a:pt x="32495" y="9361"/>
                          <a:pt x="29412" y="4737"/>
                        </a:cubicBezTo>
                        <a:cubicBezTo>
                          <a:pt x="26330" y="121"/>
                          <a:pt x="21866" y="-2187"/>
                          <a:pt x="16021" y="-2187"/>
                        </a:cubicBezTo>
                        <a:cubicBezTo>
                          <a:pt x="10184" y="-2187"/>
                          <a:pt x="5724" y="121"/>
                          <a:pt x="2642" y="4737"/>
                        </a:cubicBezTo>
                        <a:cubicBezTo>
                          <a:pt x="-441" y="9361"/>
                          <a:pt x="-1982" y="16058"/>
                          <a:pt x="-1982" y="24829"/>
                        </a:cubicBezTo>
                        <a:cubicBezTo>
                          <a:pt x="-1982" y="33622"/>
                          <a:pt x="-441" y="40327"/>
                          <a:pt x="2642" y="44943"/>
                        </a:cubicBezTo>
                        <a:cubicBezTo>
                          <a:pt x="5724" y="49567"/>
                          <a:pt x="10184" y="51879"/>
                          <a:pt x="16021" y="518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26" name="Figura a mano libera: forma 125">
                    <a:extLst>
                      <a:ext uri="{FF2B5EF4-FFF2-40B4-BE49-F238E27FC236}">
                        <a16:creationId xmlns:a16="http://schemas.microsoft.com/office/drawing/2014/main" id="{09B42795-2F09-7FBD-707B-C8D180A05CE2}"/>
                      </a:ext>
                    </a:extLst>
                  </p:cNvPr>
                  <p:cNvSpPr/>
                  <p:nvPr/>
                </p:nvSpPr>
                <p:spPr>
                  <a:xfrm flipV="1">
                    <a:off x="6144876" y="5278130"/>
                    <a:ext cx="7371" cy="8867"/>
                  </a:xfrm>
                  <a:custGeom>
                    <a:avLst/>
                    <a:gdLst>
                      <a:gd name="connsiteX0" fmla="*/ -957 w 7371"/>
                      <a:gd name="connsiteY0" fmla="*/ 8616 h 8867"/>
                      <a:gd name="connsiteX1" fmla="*/ 6414 w 7371"/>
                      <a:gd name="connsiteY1" fmla="*/ 8616 h 8867"/>
                      <a:gd name="connsiteX2" fmla="*/ 6414 w 7371"/>
                      <a:gd name="connsiteY2" fmla="*/ -252 h 8867"/>
                      <a:gd name="connsiteX3" fmla="*/ -957 w 7371"/>
                      <a:gd name="connsiteY3" fmla="*/ -252 h 8867"/>
                      <a:gd name="connsiteX4" fmla="*/ -957 w 7371"/>
                      <a:gd name="connsiteY4" fmla="*/ 8616 h 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1" h="8867">
                        <a:moveTo>
                          <a:pt x="-957" y="8616"/>
                        </a:moveTo>
                        <a:lnTo>
                          <a:pt x="6414" y="8616"/>
                        </a:lnTo>
                        <a:lnTo>
                          <a:pt x="6414" y="-252"/>
                        </a:lnTo>
                        <a:lnTo>
                          <a:pt x="-957" y="-252"/>
                        </a:lnTo>
                        <a:lnTo>
                          <a:pt x="-957" y="861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27" name="Figura a mano libera: forma 126">
                    <a:extLst>
                      <a:ext uri="{FF2B5EF4-FFF2-40B4-BE49-F238E27FC236}">
                        <a16:creationId xmlns:a16="http://schemas.microsoft.com/office/drawing/2014/main" id="{AD144A2A-DB7B-312D-E10F-2B5458C3E7A3}"/>
                      </a:ext>
                    </a:extLst>
                  </p:cNvPr>
                  <p:cNvSpPr/>
                  <p:nvPr/>
                </p:nvSpPr>
                <p:spPr>
                  <a:xfrm flipV="1">
                    <a:off x="6164671" y="5233948"/>
                    <a:ext cx="36018" cy="54066"/>
                  </a:xfrm>
                  <a:custGeom>
                    <a:avLst/>
                    <a:gdLst>
                      <a:gd name="connsiteX0" fmla="*/ 16031 w 36018"/>
                      <a:gd name="connsiteY0" fmla="*/ 46295 h 54066"/>
                      <a:gd name="connsiteX1" fmla="*/ 7844 w 36018"/>
                      <a:gd name="connsiteY1" fmla="*/ 40934 h 54066"/>
                      <a:gd name="connsiteX2" fmla="*/ 5108 w 36018"/>
                      <a:gd name="connsiteY2" fmla="*/ 24829 h 54066"/>
                      <a:gd name="connsiteX3" fmla="*/ 7844 w 36018"/>
                      <a:gd name="connsiteY3" fmla="*/ 8758 h 54066"/>
                      <a:gd name="connsiteX4" fmla="*/ 16031 w 36018"/>
                      <a:gd name="connsiteY4" fmla="*/ 3397 h 54066"/>
                      <a:gd name="connsiteX5" fmla="*/ 24251 w 36018"/>
                      <a:gd name="connsiteY5" fmla="*/ 8758 h 54066"/>
                      <a:gd name="connsiteX6" fmla="*/ 26998 w 36018"/>
                      <a:gd name="connsiteY6" fmla="*/ 24829 h 54066"/>
                      <a:gd name="connsiteX7" fmla="*/ 24251 w 36018"/>
                      <a:gd name="connsiteY7" fmla="*/ 40934 h 54066"/>
                      <a:gd name="connsiteX8" fmla="*/ 16031 w 36018"/>
                      <a:gd name="connsiteY8" fmla="*/ 46295 h 54066"/>
                      <a:gd name="connsiteX9" fmla="*/ 16031 w 36018"/>
                      <a:gd name="connsiteY9" fmla="*/ 51879 h 54066"/>
                      <a:gd name="connsiteX10" fmla="*/ 29422 w 36018"/>
                      <a:gd name="connsiteY10" fmla="*/ 44943 h 54066"/>
                      <a:gd name="connsiteX11" fmla="*/ 34046 w 36018"/>
                      <a:gd name="connsiteY11" fmla="*/ 24829 h 54066"/>
                      <a:gd name="connsiteX12" fmla="*/ 29422 w 36018"/>
                      <a:gd name="connsiteY12" fmla="*/ 4737 h 54066"/>
                      <a:gd name="connsiteX13" fmla="*/ 16031 w 36018"/>
                      <a:gd name="connsiteY13" fmla="*/ -2187 h 54066"/>
                      <a:gd name="connsiteX14" fmla="*/ 2651 w 36018"/>
                      <a:gd name="connsiteY14" fmla="*/ 4737 h 54066"/>
                      <a:gd name="connsiteX15" fmla="*/ -1973 w 36018"/>
                      <a:gd name="connsiteY15" fmla="*/ 24829 h 54066"/>
                      <a:gd name="connsiteX16" fmla="*/ 2651 w 36018"/>
                      <a:gd name="connsiteY16" fmla="*/ 44943 h 54066"/>
                      <a:gd name="connsiteX17" fmla="*/ 16031 w 36018"/>
                      <a:gd name="connsiteY17" fmla="*/ 51879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031" y="46295"/>
                        </a:moveTo>
                        <a:cubicBezTo>
                          <a:pt x="12405" y="46295"/>
                          <a:pt x="9676" y="44508"/>
                          <a:pt x="7844" y="40934"/>
                        </a:cubicBezTo>
                        <a:cubicBezTo>
                          <a:pt x="6020" y="37368"/>
                          <a:pt x="5108" y="31999"/>
                          <a:pt x="5108" y="24829"/>
                        </a:cubicBezTo>
                        <a:cubicBezTo>
                          <a:pt x="5108" y="17689"/>
                          <a:pt x="6020" y="12332"/>
                          <a:pt x="7844" y="8758"/>
                        </a:cubicBezTo>
                        <a:cubicBezTo>
                          <a:pt x="9676" y="5184"/>
                          <a:pt x="12405" y="3397"/>
                          <a:pt x="16031" y="3397"/>
                        </a:cubicBezTo>
                        <a:cubicBezTo>
                          <a:pt x="19687" y="3397"/>
                          <a:pt x="22427" y="5184"/>
                          <a:pt x="24251" y="8758"/>
                        </a:cubicBezTo>
                        <a:cubicBezTo>
                          <a:pt x="26083" y="12332"/>
                          <a:pt x="26998" y="17689"/>
                          <a:pt x="26998" y="24829"/>
                        </a:cubicBezTo>
                        <a:cubicBezTo>
                          <a:pt x="26998" y="31999"/>
                          <a:pt x="26083" y="37368"/>
                          <a:pt x="24251" y="40934"/>
                        </a:cubicBezTo>
                        <a:cubicBezTo>
                          <a:pt x="22427" y="44508"/>
                          <a:pt x="19687" y="46295"/>
                          <a:pt x="16031" y="46295"/>
                        </a:cubicBezTo>
                        <a:close/>
                        <a:moveTo>
                          <a:pt x="16031" y="51879"/>
                        </a:moveTo>
                        <a:cubicBezTo>
                          <a:pt x="21876" y="51879"/>
                          <a:pt x="26339" y="49567"/>
                          <a:pt x="29422" y="44943"/>
                        </a:cubicBezTo>
                        <a:cubicBezTo>
                          <a:pt x="32504" y="40327"/>
                          <a:pt x="34046" y="33622"/>
                          <a:pt x="34046" y="24829"/>
                        </a:cubicBezTo>
                        <a:cubicBezTo>
                          <a:pt x="34046" y="16058"/>
                          <a:pt x="32504" y="9361"/>
                          <a:pt x="29422" y="4737"/>
                        </a:cubicBezTo>
                        <a:cubicBezTo>
                          <a:pt x="26339" y="121"/>
                          <a:pt x="21876" y="-2187"/>
                          <a:pt x="16031" y="-2187"/>
                        </a:cubicBezTo>
                        <a:cubicBezTo>
                          <a:pt x="10193" y="-2187"/>
                          <a:pt x="5734" y="121"/>
                          <a:pt x="2651" y="4737"/>
                        </a:cubicBezTo>
                        <a:cubicBezTo>
                          <a:pt x="-431" y="9361"/>
                          <a:pt x="-1973" y="16058"/>
                          <a:pt x="-1973" y="24829"/>
                        </a:cubicBezTo>
                        <a:cubicBezTo>
                          <a:pt x="-1973" y="33622"/>
                          <a:pt x="-431" y="40327"/>
                          <a:pt x="2651" y="44943"/>
                        </a:cubicBezTo>
                        <a:cubicBezTo>
                          <a:pt x="5734" y="49567"/>
                          <a:pt x="10193" y="51879"/>
                          <a:pt x="16031" y="518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128" name="Segnaposto contenuto 20">
                <a:extLst>
                  <a:ext uri="{FF2B5EF4-FFF2-40B4-BE49-F238E27FC236}">
                    <a16:creationId xmlns:a16="http://schemas.microsoft.com/office/drawing/2014/main" id="{ED0C024B-9810-43C9-8E6E-22BCAF3788AD}"/>
                  </a:ext>
                </a:extLst>
              </p:cNvPr>
              <p:cNvGrpSpPr/>
              <p:nvPr/>
            </p:nvGrpSpPr>
            <p:grpSpPr>
              <a:xfrm>
                <a:off x="6096473" y="4884185"/>
                <a:ext cx="158994" cy="54066"/>
                <a:chOff x="6096473" y="4884185"/>
                <a:chExt cx="158994" cy="54066"/>
              </a:xfrm>
              <a:solidFill>
                <a:srgbClr val="000000"/>
              </a:solidFill>
            </p:grpSpPr>
            <p:sp>
              <p:nvSpPr>
                <p:cNvPr id="129" name="Figura a mano libera: forma 128">
                  <a:extLst>
                    <a:ext uri="{FF2B5EF4-FFF2-40B4-BE49-F238E27FC236}">
                      <a16:creationId xmlns:a16="http://schemas.microsoft.com/office/drawing/2014/main" id="{76EC3467-BC2C-6373-56EA-1FC2BF5C8C71}"/>
                    </a:ext>
                  </a:extLst>
                </p:cNvPr>
                <p:cNvSpPr/>
                <p:nvPr/>
              </p:nvSpPr>
              <p:spPr>
                <a:xfrm>
                  <a:off x="6230450" y="4910079"/>
                  <a:ext cx="25017" cy="7147"/>
                </a:xfrm>
                <a:custGeom>
                  <a:avLst/>
                  <a:gdLst>
                    <a:gd name="connsiteX0" fmla="*/ 25089 w 25017"/>
                    <a:gd name="connsiteY0" fmla="*/ 93 h 7147"/>
                    <a:gd name="connsiteX1" fmla="*/ 72 w 25017"/>
                    <a:gd name="connsiteY1" fmla="*/ 93 h 7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017" h="7147">
                      <a:moveTo>
                        <a:pt x="25089" y="93"/>
                      </a:moveTo>
                      <a:lnTo>
                        <a:pt x="72" y="93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130" name="Segnaposto contenuto 20">
                  <a:extLst>
                    <a:ext uri="{FF2B5EF4-FFF2-40B4-BE49-F238E27FC236}">
                      <a16:creationId xmlns:a16="http://schemas.microsoft.com/office/drawing/2014/main" id="{7922CDAE-7105-E781-7988-B61749F1C3B8}"/>
                    </a:ext>
                  </a:extLst>
                </p:cNvPr>
                <p:cNvGrpSpPr/>
                <p:nvPr/>
              </p:nvGrpSpPr>
              <p:grpSpPr>
                <a:xfrm>
                  <a:off x="6096473" y="4884185"/>
                  <a:ext cx="102719" cy="54066"/>
                  <a:chOff x="6096473" y="4884185"/>
                  <a:chExt cx="102719" cy="54066"/>
                </a:xfrm>
                <a:solidFill>
                  <a:srgbClr val="000000"/>
                </a:solidFill>
              </p:grpSpPr>
              <p:sp>
                <p:nvSpPr>
                  <p:cNvPr id="131" name="Figura a mano libera: forma 130">
                    <a:extLst>
                      <a:ext uri="{FF2B5EF4-FFF2-40B4-BE49-F238E27FC236}">
                        <a16:creationId xmlns:a16="http://schemas.microsoft.com/office/drawing/2014/main" id="{509512F7-569A-4717-F461-2C1328DE3394}"/>
                      </a:ext>
                    </a:extLst>
                  </p:cNvPr>
                  <p:cNvSpPr/>
                  <p:nvPr/>
                </p:nvSpPr>
                <p:spPr>
                  <a:xfrm flipV="1">
                    <a:off x="6096473" y="4884185"/>
                    <a:ext cx="36018" cy="54066"/>
                  </a:xfrm>
                  <a:custGeom>
                    <a:avLst/>
                    <a:gdLst>
                      <a:gd name="connsiteX0" fmla="*/ 16021 w 36018"/>
                      <a:gd name="connsiteY0" fmla="*/ 46246 h 54066"/>
                      <a:gd name="connsiteX1" fmla="*/ 7835 w 36018"/>
                      <a:gd name="connsiteY1" fmla="*/ 40885 h 54066"/>
                      <a:gd name="connsiteX2" fmla="*/ 5099 w 36018"/>
                      <a:gd name="connsiteY2" fmla="*/ 24780 h 54066"/>
                      <a:gd name="connsiteX3" fmla="*/ 7835 w 36018"/>
                      <a:gd name="connsiteY3" fmla="*/ 8709 h 54066"/>
                      <a:gd name="connsiteX4" fmla="*/ 16021 w 36018"/>
                      <a:gd name="connsiteY4" fmla="*/ 3348 h 54066"/>
                      <a:gd name="connsiteX5" fmla="*/ 24241 w 36018"/>
                      <a:gd name="connsiteY5" fmla="*/ 8709 h 54066"/>
                      <a:gd name="connsiteX6" fmla="*/ 26989 w 36018"/>
                      <a:gd name="connsiteY6" fmla="*/ 24780 h 54066"/>
                      <a:gd name="connsiteX7" fmla="*/ 24241 w 36018"/>
                      <a:gd name="connsiteY7" fmla="*/ 40885 h 54066"/>
                      <a:gd name="connsiteX8" fmla="*/ 16021 w 36018"/>
                      <a:gd name="connsiteY8" fmla="*/ 46246 h 54066"/>
                      <a:gd name="connsiteX9" fmla="*/ 16021 w 36018"/>
                      <a:gd name="connsiteY9" fmla="*/ 51830 h 54066"/>
                      <a:gd name="connsiteX10" fmla="*/ 29412 w 36018"/>
                      <a:gd name="connsiteY10" fmla="*/ 44895 h 54066"/>
                      <a:gd name="connsiteX11" fmla="*/ 34036 w 36018"/>
                      <a:gd name="connsiteY11" fmla="*/ 24780 h 54066"/>
                      <a:gd name="connsiteX12" fmla="*/ 29412 w 36018"/>
                      <a:gd name="connsiteY12" fmla="*/ 4688 h 54066"/>
                      <a:gd name="connsiteX13" fmla="*/ 16021 w 36018"/>
                      <a:gd name="connsiteY13" fmla="*/ -2236 h 54066"/>
                      <a:gd name="connsiteX14" fmla="*/ 2642 w 36018"/>
                      <a:gd name="connsiteY14" fmla="*/ 4688 h 54066"/>
                      <a:gd name="connsiteX15" fmla="*/ -1982 w 36018"/>
                      <a:gd name="connsiteY15" fmla="*/ 24780 h 54066"/>
                      <a:gd name="connsiteX16" fmla="*/ 2642 w 36018"/>
                      <a:gd name="connsiteY16" fmla="*/ 44895 h 54066"/>
                      <a:gd name="connsiteX17" fmla="*/ 16021 w 36018"/>
                      <a:gd name="connsiteY17" fmla="*/ 51830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021" y="46246"/>
                        </a:moveTo>
                        <a:cubicBezTo>
                          <a:pt x="12395" y="46246"/>
                          <a:pt x="9666" y="44459"/>
                          <a:pt x="7835" y="40885"/>
                        </a:cubicBezTo>
                        <a:cubicBezTo>
                          <a:pt x="6011" y="37319"/>
                          <a:pt x="5099" y="31950"/>
                          <a:pt x="5099" y="24780"/>
                        </a:cubicBezTo>
                        <a:cubicBezTo>
                          <a:pt x="5099" y="17640"/>
                          <a:pt x="6011" y="12283"/>
                          <a:pt x="7835" y="8709"/>
                        </a:cubicBezTo>
                        <a:cubicBezTo>
                          <a:pt x="9666" y="5135"/>
                          <a:pt x="12395" y="3348"/>
                          <a:pt x="16021" y="3348"/>
                        </a:cubicBezTo>
                        <a:cubicBezTo>
                          <a:pt x="19677" y="3348"/>
                          <a:pt x="22417" y="5135"/>
                          <a:pt x="24241" y="8709"/>
                        </a:cubicBezTo>
                        <a:cubicBezTo>
                          <a:pt x="26073" y="12283"/>
                          <a:pt x="26989" y="17640"/>
                          <a:pt x="26989" y="24780"/>
                        </a:cubicBezTo>
                        <a:cubicBezTo>
                          <a:pt x="26989" y="31950"/>
                          <a:pt x="26073" y="37319"/>
                          <a:pt x="24241" y="40885"/>
                        </a:cubicBezTo>
                        <a:cubicBezTo>
                          <a:pt x="22417" y="44459"/>
                          <a:pt x="19677" y="46246"/>
                          <a:pt x="16021" y="46246"/>
                        </a:cubicBezTo>
                        <a:close/>
                        <a:moveTo>
                          <a:pt x="16021" y="51830"/>
                        </a:moveTo>
                        <a:cubicBezTo>
                          <a:pt x="21866" y="51830"/>
                          <a:pt x="26330" y="49518"/>
                          <a:pt x="29412" y="44895"/>
                        </a:cubicBezTo>
                        <a:cubicBezTo>
                          <a:pt x="32495" y="40278"/>
                          <a:pt x="34036" y="33573"/>
                          <a:pt x="34036" y="24780"/>
                        </a:cubicBezTo>
                        <a:cubicBezTo>
                          <a:pt x="34036" y="16009"/>
                          <a:pt x="32495" y="9312"/>
                          <a:pt x="29412" y="4688"/>
                        </a:cubicBezTo>
                        <a:cubicBezTo>
                          <a:pt x="26330" y="72"/>
                          <a:pt x="21866" y="-2236"/>
                          <a:pt x="16021" y="-2236"/>
                        </a:cubicBezTo>
                        <a:cubicBezTo>
                          <a:pt x="10184" y="-2236"/>
                          <a:pt x="5724" y="72"/>
                          <a:pt x="2642" y="4688"/>
                        </a:cubicBezTo>
                        <a:cubicBezTo>
                          <a:pt x="-441" y="9312"/>
                          <a:pt x="-1982" y="16009"/>
                          <a:pt x="-1982" y="24780"/>
                        </a:cubicBezTo>
                        <a:cubicBezTo>
                          <a:pt x="-1982" y="33573"/>
                          <a:pt x="-441" y="40278"/>
                          <a:pt x="2642" y="44895"/>
                        </a:cubicBezTo>
                        <a:cubicBezTo>
                          <a:pt x="5724" y="49518"/>
                          <a:pt x="10184" y="51830"/>
                          <a:pt x="16021" y="518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32" name="Figura a mano libera: forma 131">
                    <a:extLst>
                      <a:ext uri="{FF2B5EF4-FFF2-40B4-BE49-F238E27FC236}">
                        <a16:creationId xmlns:a16="http://schemas.microsoft.com/office/drawing/2014/main" id="{EF567D64-66B4-9983-28C2-9E71CDA5BCFA}"/>
                      </a:ext>
                    </a:extLst>
                  </p:cNvPr>
                  <p:cNvSpPr/>
                  <p:nvPr/>
                </p:nvSpPr>
                <p:spPr>
                  <a:xfrm flipV="1">
                    <a:off x="6144876" y="4928367"/>
                    <a:ext cx="7371" cy="8867"/>
                  </a:xfrm>
                  <a:custGeom>
                    <a:avLst/>
                    <a:gdLst>
                      <a:gd name="connsiteX0" fmla="*/ -957 w 7371"/>
                      <a:gd name="connsiteY0" fmla="*/ 8567 h 8867"/>
                      <a:gd name="connsiteX1" fmla="*/ 6414 w 7371"/>
                      <a:gd name="connsiteY1" fmla="*/ 8567 h 8867"/>
                      <a:gd name="connsiteX2" fmla="*/ 6414 w 7371"/>
                      <a:gd name="connsiteY2" fmla="*/ -301 h 8867"/>
                      <a:gd name="connsiteX3" fmla="*/ -957 w 7371"/>
                      <a:gd name="connsiteY3" fmla="*/ -301 h 8867"/>
                      <a:gd name="connsiteX4" fmla="*/ -957 w 7371"/>
                      <a:gd name="connsiteY4" fmla="*/ 8567 h 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1" h="8867">
                        <a:moveTo>
                          <a:pt x="-957" y="8567"/>
                        </a:moveTo>
                        <a:lnTo>
                          <a:pt x="6414" y="8567"/>
                        </a:lnTo>
                        <a:lnTo>
                          <a:pt x="6414" y="-301"/>
                        </a:lnTo>
                        <a:lnTo>
                          <a:pt x="-957" y="-301"/>
                        </a:lnTo>
                        <a:lnTo>
                          <a:pt x="-957" y="856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33" name="Figura a mano libera: forma 132">
                    <a:extLst>
                      <a:ext uri="{FF2B5EF4-FFF2-40B4-BE49-F238E27FC236}">
                        <a16:creationId xmlns:a16="http://schemas.microsoft.com/office/drawing/2014/main" id="{8FE1E67E-D178-70DC-C6FE-3FFC8B381E29}"/>
                      </a:ext>
                    </a:extLst>
                  </p:cNvPr>
                  <p:cNvSpPr/>
                  <p:nvPr/>
                </p:nvSpPr>
                <p:spPr>
                  <a:xfrm flipV="1">
                    <a:off x="6165475" y="4885123"/>
                    <a:ext cx="33717" cy="53128"/>
                  </a:xfrm>
                  <a:custGeom>
                    <a:avLst/>
                    <a:gdLst>
                      <a:gd name="connsiteX0" fmla="*/ 258 w 33717"/>
                      <a:gd name="connsiteY0" fmla="*/ 50934 h 53128"/>
                      <a:gd name="connsiteX1" fmla="*/ 27934 w 33717"/>
                      <a:gd name="connsiteY1" fmla="*/ 50934 h 53128"/>
                      <a:gd name="connsiteX2" fmla="*/ 27934 w 33717"/>
                      <a:gd name="connsiteY2" fmla="*/ 44992 h 53128"/>
                      <a:gd name="connsiteX3" fmla="*/ 6714 w 33717"/>
                      <a:gd name="connsiteY3" fmla="*/ 44992 h 53128"/>
                      <a:gd name="connsiteX4" fmla="*/ 6714 w 33717"/>
                      <a:gd name="connsiteY4" fmla="*/ 32227 h 53128"/>
                      <a:gd name="connsiteX5" fmla="*/ 9774 w 33717"/>
                      <a:gd name="connsiteY5" fmla="*/ 33009 h 53128"/>
                      <a:gd name="connsiteX6" fmla="*/ 12856 w 33717"/>
                      <a:gd name="connsiteY6" fmla="*/ 33266 h 53128"/>
                      <a:gd name="connsiteX7" fmla="*/ 26672 w 33717"/>
                      <a:gd name="connsiteY7" fmla="*/ 28485 h 53128"/>
                      <a:gd name="connsiteX8" fmla="*/ 31776 w 33717"/>
                      <a:gd name="connsiteY8" fmla="*/ 15541 h 53128"/>
                      <a:gd name="connsiteX9" fmla="*/ 26538 w 33717"/>
                      <a:gd name="connsiteY9" fmla="*/ 2463 h 53128"/>
                      <a:gd name="connsiteX10" fmla="*/ 11773 w 33717"/>
                      <a:gd name="connsiteY10" fmla="*/ -2194 h 53128"/>
                      <a:gd name="connsiteX11" fmla="*/ 5083 w 33717"/>
                      <a:gd name="connsiteY11" fmla="*/ -1636 h 53128"/>
                      <a:gd name="connsiteX12" fmla="*/ -1942 w 33717"/>
                      <a:gd name="connsiteY12" fmla="*/ 39 h 53128"/>
                      <a:gd name="connsiteX13" fmla="*/ -1942 w 33717"/>
                      <a:gd name="connsiteY13" fmla="*/ 7131 h 53128"/>
                      <a:gd name="connsiteX14" fmla="*/ 4547 w 33717"/>
                      <a:gd name="connsiteY14" fmla="*/ 4585 h 53128"/>
                      <a:gd name="connsiteX15" fmla="*/ 11628 w 33717"/>
                      <a:gd name="connsiteY15" fmla="*/ 3747 h 53128"/>
                      <a:gd name="connsiteX16" fmla="*/ 21188 w 33717"/>
                      <a:gd name="connsiteY16" fmla="*/ 6919 h 53128"/>
                      <a:gd name="connsiteX17" fmla="*/ 24717 w 33717"/>
                      <a:gd name="connsiteY17" fmla="*/ 15541 h 53128"/>
                      <a:gd name="connsiteX18" fmla="*/ 21188 w 33717"/>
                      <a:gd name="connsiteY18" fmla="*/ 24152 h 53128"/>
                      <a:gd name="connsiteX19" fmla="*/ 11628 w 33717"/>
                      <a:gd name="connsiteY19" fmla="*/ 27335 h 53128"/>
                      <a:gd name="connsiteX20" fmla="*/ 5988 w 33717"/>
                      <a:gd name="connsiteY20" fmla="*/ 26710 h 53128"/>
                      <a:gd name="connsiteX21" fmla="*/ 258 w 33717"/>
                      <a:gd name="connsiteY21" fmla="*/ 24755 h 53128"/>
                      <a:gd name="connsiteX22" fmla="*/ 258 w 33717"/>
                      <a:gd name="connsiteY22" fmla="*/ 50934 h 53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3717" h="53128">
                        <a:moveTo>
                          <a:pt x="258" y="50934"/>
                        </a:moveTo>
                        <a:lnTo>
                          <a:pt x="27934" y="50934"/>
                        </a:lnTo>
                        <a:lnTo>
                          <a:pt x="27934" y="44992"/>
                        </a:lnTo>
                        <a:lnTo>
                          <a:pt x="6714" y="44992"/>
                        </a:lnTo>
                        <a:lnTo>
                          <a:pt x="6714" y="32227"/>
                        </a:lnTo>
                        <a:cubicBezTo>
                          <a:pt x="7734" y="32577"/>
                          <a:pt x="8754" y="32837"/>
                          <a:pt x="9774" y="33009"/>
                        </a:cubicBezTo>
                        <a:cubicBezTo>
                          <a:pt x="10801" y="33180"/>
                          <a:pt x="11829" y="33266"/>
                          <a:pt x="12856" y="33266"/>
                        </a:cubicBezTo>
                        <a:cubicBezTo>
                          <a:pt x="18672" y="33266"/>
                          <a:pt x="23277" y="31672"/>
                          <a:pt x="26672" y="28485"/>
                        </a:cubicBezTo>
                        <a:cubicBezTo>
                          <a:pt x="30075" y="25299"/>
                          <a:pt x="31776" y="20984"/>
                          <a:pt x="31776" y="15541"/>
                        </a:cubicBezTo>
                        <a:cubicBezTo>
                          <a:pt x="31776" y="9935"/>
                          <a:pt x="30030" y="5575"/>
                          <a:pt x="26538" y="2463"/>
                        </a:cubicBezTo>
                        <a:cubicBezTo>
                          <a:pt x="23046" y="-642"/>
                          <a:pt x="18124" y="-2194"/>
                          <a:pt x="11773" y="-2194"/>
                        </a:cubicBezTo>
                        <a:cubicBezTo>
                          <a:pt x="9584" y="-2194"/>
                          <a:pt x="7354" y="-2008"/>
                          <a:pt x="5083" y="-1636"/>
                        </a:cubicBezTo>
                        <a:cubicBezTo>
                          <a:pt x="2820" y="-1264"/>
                          <a:pt x="478" y="-705"/>
                          <a:pt x="-1942" y="39"/>
                        </a:cubicBezTo>
                        <a:lnTo>
                          <a:pt x="-1942" y="7131"/>
                        </a:lnTo>
                        <a:cubicBezTo>
                          <a:pt x="150" y="5992"/>
                          <a:pt x="2313" y="5143"/>
                          <a:pt x="4547" y="4585"/>
                        </a:cubicBezTo>
                        <a:cubicBezTo>
                          <a:pt x="6781" y="4027"/>
                          <a:pt x="9141" y="3747"/>
                          <a:pt x="11628" y="3747"/>
                        </a:cubicBezTo>
                        <a:cubicBezTo>
                          <a:pt x="15656" y="3747"/>
                          <a:pt x="18843" y="4805"/>
                          <a:pt x="21188" y="6919"/>
                        </a:cubicBezTo>
                        <a:cubicBezTo>
                          <a:pt x="23541" y="9034"/>
                          <a:pt x="24717" y="11908"/>
                          <a:pt x="24717" y="15541"/>
                        </a:cubicBezTo>
                        <a:cubicBezTo>
                          <a:pt x="24717" y="19167"/>
                          <a:pt x="23541" y="22038"/>
                          <a:pt x="21188" y="24152"/>
                        </a:cubicBezTo>
                        <a:cubicBezTo>
                          <a:pt x="18843" y="26274"/>
                          <a:pt x="15656" y="27335"/>
                          <a:pt x="11628" y="27335"/>
                        </a:cubicBezTo>
                        <a:cubicBezTo>
                          <a:pt x="9744" y="27335"/>
                          <a:pt x="7864" y="27127"/>
                          <a:pt x="5988" y="26710"/>
                        </a:cubicBezTo>
                        <a:cubicBezTo>
                          <a:pt x="4119" y="26293"/>
                          <a:pt x="2209" y="25641"/>
                          <a:pt x="258" y="24755"/>
                        </a:cubicBezTo>
                        <a:lnTo>
                          <a:pt x="258" y="509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134" name="Segnaposto contenuto 20">
                <a:extLst>
                  <a:ext uri="{FF2B5EF4-FFF2-40B4-BE49-F238E27FC236}">
                    <a16:creationId xmlns:a16="http://schemas.microsoft.com/office/drawing/2014/main" id="{E53CD1D1-9538-3F65-907F-E873B660245E}"/>
                  </a:ext>
                </a:extLst>
              </p:cNvPr>
              <p:cNvGrpSpPr/>
              <p:nvPr/>
            </p:nvGrpSpPr>
            <p:grpSpPr>
              <a:xfrm>
                <a:off x="6099612" y="4534423"/>
                <a:ext cx="155855" cy="54066"/>
                <a:chOff x="6099612" y="4534423"/>
                <a:chExt cx="155855" cy="54066"/>
              </a:xfrm>
              <a:solidFill>
                <a:srgbClr val="000000"/>
              </a:solidFill>
            </p:grpSpPr>
            <p:sp>
              <p:nvSpPr>
                <p:cNvPr id="135" name="Figura a mano libera: forma 134">
                  <a:extLst>
                    <a:ext uri="{FF2B5EF4-FFF2-40B4-BE49-F238E27FC236}">
                      <a16:creationId xmlns:a16="http://schemas.microsoft.com/office/drawing/2014/main" id="{DD04652D-2556-8443-80F3-EA0664ED67E8}"/>
                    </a:ext>
                  </a:extLst>
                </p:cNvPr>
                <p:cNvSpPr/>
                <p:nvPr/>
              </p:nvSpPr>
              <p:spPr>
                <a:xfrm>
                  <a:off x="6230450" y="4560317"/>
                  <a:ext cx="25017" cy="7147"/>
                </a:xfrm>
                <a:custGeom>
                  <a:avLst/>
                  <a:gdLst>
                    <a:gd name="connsiteX0" fmla="*/ 25089 w 25017"/>
                    <a:gd name="connsiteY0" fmla="*/ 44 h 7147"/>
                    <a:gd name="connsiteX1" fmla="*/ 72 w 25017"/>
                    <a:gd name="connsiteY1" fmla="*/ 44 h 7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017" h="7147">
                      <a:moveTo>
                        <a:pt x="25089" y="44"/>
                      </a:moveTo>
                      <a:lnTo>
                        <a:pt x="72" y="44"/>
                      </a:lnTo>
                    </a:path>
                  </a:pathLst>
                </a:custGeom>
                <a:solidFill>
                  <a:srgbClr val="000000"/>
                </a:solidFill>
                <a:ln w="5715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grpSp>
              <p:nvGrpSpPr>
                <p:cNvPr id="136" name="Segnaposto contenuto 20">
                  <a:extLst>
                    <a:ext uri="{FF2B5EF4-FFF2-40B4-BE49-F238E27FC236}">
                      <a16:creationId xmlns:a16="http://schemas.microsoft.com/office/drawing/2014/main" id="{2D483E8E-92B4-C9B0-1BA5-56CC0A503BEC}"/>
                    </a:ext>
                  </a:extLst>
                </p:cNvPr>
                <p:cNvGrpSpPr/>
                <p:nvPr/>
              </p:nvGrpSpPr>
              <p:grpSpPr>
                <a:xfrm>
                  <a:off x="6099612" y="4534423"/>
                  <a:ext cx="101077" cy="54066"/>
                  <a:chOff x="6099612" y="4534423"/>
                  <a:chExt cx="101077" cy="54066"/>
                </a:xfrm>
                <a:solidFill>
                  <a:srgbClr val="000000"/>
                </a:solidFill>
              </p:grpSpPr>
              <p:sp>
                <p:nvSpPr>
                  <p:cNvPr id="137" name="Figura a mano libera: forma 136">
                    <a:extLst>
                      <a:ext uri="{FF2B5EF4-FFF2-40B4-BE49-F238E27FC236}">
                        <a16:creationId xmlns:a16="http://schemas.microsoft.com/office/drawing/2014/main" id="{3FEE6F45-0366-7855-4D62-CDA8C133BF51}"/>
                      </a:ext>
                    </a:extLst>
                  </p:cNvPr>
                  <p:cNvSpPr/>
                  <p:nvPr/>
                </p:nvSpPr>
                <p:spPr>
                  <a:xfrm flipV="1">
                    <a:off x="6099612" y="4535361"/>
                    <a:ext cx="31025" cy="52112"/>
                  </a:xfrm>
                  <a:custGeom>
                    <a:avLst/>
                    <a:gdLst>
                      <a:gd name="connsiteX0" fmla="*/ -1023 w 31025"/>
                      <a:gd name="connsiteY0" fmla="*/ 3642 h 52112"/>
                      <a:gd name="connsiteX1" fmla="*/ 10491 w 31025"/>
                      <a:gd name="connsiteY1" fmla="*/ 3642 h 52112"/>
                      <a:gd name="connsiteX2" fmla="*/ 10491 w 31025"/>
                      <a:gd name="connsiteY2" fmla="*/ 43401 h 52112"/>
                      <a:gd name="connsiteX3" fmla="*/ -2040 w 31025"/>
                      <a:gd name="connsiteY3" fmla="*/ 40888 h 52112"/>
                      <a:gd name="connsiteX4" fmla="*/ -2040 w 31025"/>
                      <a:gd name="connsiteY4" fmla="*/ 47310 h 52112"/>
                      <a:gd name="connsiteX5" fmla="*/ 10424 w 31025"/>
                      <a:gd name="connsiteY5" fmla="*/ 49823 h 52112"/>
                      <a:gd name="connsiteX6" fmla="*/ 17472 w 31025"/>
                      <a:gd name="connsiteY6" fmla="*/ 49823 h 52112"/>
                      <a:gd name="connsiteX7" fmla="*/ 17472 w 31025"/>
                      <a:gd name="connsiteY7" fmla="*/ 3642 h 52112"/>
                      <a:gd name="connsiteX8" fmla="*/ 28986 w 31025"/>
                      <a:gd name="connsiteY8" fmla="*/ 3642 h 52112"/>
                      <a:gd name="connsiteX9" fmla="*/ 28986 w 31025"/>
                      <a:gd name="connsiteY9" fmla="*/ -2289 h 52112"/>
                      <a:gd name="connsiteX10" fmla="*/ -1023 w 31025"/>
                      <a:gd name="connsiteY10" fmla="*/ -2289 h 52112"/>
                      <a:gd name="connsiteX11" fmla="*/ -1023 w 31025"/>
                      <a:gd name="connsiteY11" fmla="*/ 3642 h 5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025" h="52112">
                        <a:moveTo>
                          <a:pt x="-1023" y="3642"/>
                        </a:moveTo>
                        <a:lnTo>
                          <a:pt x="10491" y="3642"/>
                        </a:lnTo>
                        <a:lnTo>
                          <a:pt x="10491" y="43401"/>
                        </a:lnTo>
                        <a:lnTo>
                          <a:pt x="-2040" y="40888"/>
                        </a:lnTo>
                        <a:lnTo>
                          <a:pt x="-2040" y="47310"/>
                        </a:lnTo>
                        <a:lnTo>
                          <a:pt x="10424" y="49823"/>
                        </a:lnTo>
                        <a:lnTo>
                          <a:pt x="17472" y="49823"/>
                        </a:lnTo>
                        <a:lnTo>
                          <a:pt x="17472" y="3642"/>
                        </a:lnTo>
                        <a:lnTo>
                          <a:pt x="28986" y="3642"/>
                        </a:lnTo>
                        <a:lnTo>
                          <a:pt x="28986" y="-2289"/>
                        </a:lnTo>
                        <a:lnTo>
                          <a:pt x="-1023" y="-2289"/>
                        </a:lnTo>
                        <a:lnTo>
                          <a:pt x="-1023" y="364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38" name="Figura a mano libera: forma 137">
                    <a:extLst>
                      <a:ext uri="{FF2B5EF4-FFF2-40B4-BE49-F238E27FC236}">
                        <a16:creationId xmlns:a16="http://schemas.microsoft.com/office/drawing/2014/main" id="{A7D35A1E-AB77-52BB-2975-EB241D013FF6}"/>
                      </a:ext>
                    </a:extLst>
                  </p:cNvPr>
                  <p:cNvSpPr/>
                  <p:nvPr/>
                </p:nvSpPr>
                <p:spPr>
                  <a:xfrm flipV="1">
                    <a:off x="6144876" y="4578605"/>
                    <a:ext cx="7371" cy="8867"/>
                  </a:xfrm>
                  <a:custGeom>
                    <a:avLst/>
                    <a:gdLst>
                      <a:gd name="connsiteX0" fmla="*/ -957 w 7371"/>
                      <a:gd name="connsiteY0" fmla="*/ 8518 h 8867"/>
                      <a:gd name="connsiteX1" fmla="*/ 6414 w 7371"/>
                      <a:gd name="connsiteY1" fmla="*/ 8518 h 8867"/>
                      <a:gd name="connsiteX2" fmla="*/ 6414 w 7371"/>
                      <a:gd name="connsiteY2" fmla="*/ -350 h 8867"/>
                      <a:gd name="connsiteX3" fmla="*/ -957 w 7371"/>
                      <a:gd name="connsiteY3" fmla="*/ -350 h 8867"/>
                      <a:gd name="connsiteX4" fmla="*/ -957 w 7371"/>
                      <a:gd name="connsiteY4" fmla="*/ 8518 h 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1" h="8867">
                        <a:moveTo>
                          <a:pt x="-957" y="8518"/>
                        </a:moveTo>
                        <a:lnTo>
                          <a:pt x="6414" y="8518"/>
                        </a:lnTo>
                        <a:lnTo>
                          <a:pt x="6414" y="-350"/>
                        </a:lnTo>
                        <a:lnTo>
                          <a:pt x="-957" y="-350"/>
                        </a:lnTo>
                        <a:lnTo>
                          <a:pt x="-957" y="851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  <p:sp>
                <p:nvSpPr>
                  <p:cNvPr id="139" name="Figura a mano libera: forma 138">
                    <a:extLst>
                      <a:ext uri="{FF2B5EF4-FFF2-40B4-BE49-F238E27FC236}">
                        <a16:creationId xmlns:a16="http://schemas.microsoft.com/office/drawing/2014/main" id="{7F9ADAFA-79B4-8576-7338-2EC4AEF80D05}"/>
                      </a:ext>
                    </a:extLst>
                  </p:cNvPr>
                  <p:cNvSpPr/>
                  <p:nvPr/>
                </p:nvSpPr>
                <p:spPr>
                  <a:xfrm flipV="1">
                    <a:off x="6164671" y="4534423"/>
                    <a:ext cx="36018" cy="54066"/>
                  </a:xfrm>
                  <a:custGeom>
                    <a:avLst/>
                    <a:gdLst>
                      <a:gd name="connsiteX0" fmla="*/ 16031 w 36018"/>
                      <a:gd name="connsiteY0" fmla="*/ 46197 h 54066"/>
                      <a:gd name="connsiteX1" fmla="*/ 7844 w 36018"/>
                      <a:gd name="connsiteY1" fmla="*/ 40836 h 54066"/>
                      <a:gd name="connsiteX2" fmla="*/ 5108 w 36018"/>
                      <a:gd name="connsiteY2" fmla="*/ 24731 h 54066"/>
                      <a:gd name="connsiteX3" fmla="*/ 7844 w 36018"/>
                      <a:gd name="connsiteY3" fmla="*/ 8660 h 54066"/>
                      <a:gd name="connsiteX4" fmla="*/ 16031 w 36018"/>
                      <a:gd name="connsiteY4" fmla="*/ 3299 h 54066"/>
                      <a:gd name="connsiteX5" fmla="*/ 24251 w 36018"/>
                      <a:gd name="connsiteY5" fmla="*/ 8660 h 54066"/>
                      <a:gd name="connsiteX6" fmla="*/ 26998 w 36018"/>
                      <a:gd name="connsiteY6" fmla="*/ 24731 h 54066"/>
                      <a:gd name="connsiteX7" fmla="*/ 24251 w 36018"/>
                      <a:gd name="connsiteY7" fmla="*/ 40836 h 54066"/>
                      <a:gd name="connsiteX8" fmla="*/ 16031 w 36018"/>
                      <a:gd name="connsiteY8" fmla="*/ 46197 h 54066"/>
                      <a:gd name="connsiteX9" fmla="*/ 16031 w 36018"/>
                      <a:gd name="connsiteY9" fmla="*/ 51781 h 54066"/>
                      <a:gd name="connsiteX10" fmla="*/ 29422 w 36018"/>
                      <a:gd name="connsiteY10" fmla="*/ 44846 h 54066"/>
                      <a:gd name="connsiteX11" fmla="*/ 34046 w 36018"/>
                      <a:gd name="connsiteY11" fmla="*/ 24731 h 54066"/>
                      <a:gd name="connsiteX12" fmla="*/ 29422 w 36018"/>
                      <a:gd name="connsiteY12" fmla="*/ 4639 h 54066"/>
                      <a:gd name="connsiteX13" fmla="*/ 16031 w 36018"/>
                      <a:gd name="connsiteY13" fmla="*/ -2285 h 54066"/>
                      <a:gd name="connsiteX14" fmla="*/ 2651 w 36018"/>
                      <a:gd name="connsiteY14" fmla="*/ 4639 h 54066"/>
                      <a:gd name="connsiteX15" fmla="*/ -1973 w 36018"/>
                      <a:gd name="connsiteY15" fmla="*/ 24731 h 54066"/>
                      <a:gd name="connsiteX16" fmla="*/ 2651 w 36018"/>
                      <a:gd name="connsiteY16" fmla="*/ 44846 h 54066"/>
                      <a:gd name="connsiteX17" fmla="*/ 16031 w 36018"/>
                      <a:gd name="connsiteY17" fmla="*/ 51781 h 54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018" h="54066">
                        <a:moveTo>
                          <a:pt x="16031" y="46197"/>
                        </a:moveTo>
                        <a:cubicBezTo>
                          <a:pt x="12405" y="46197"/>
                          <a:pt x="9676" y="44410"/>
                          <a:pt x="7844" y="40836"/>
                        </a:cubicBezTo>
                        <a:cubicBezTo>
                          <a:pt x="6020" y="37270"/>
                          <a:pt x="5108" y="31901"/>
                          <a:pt x="5108" y="24731"/>
                        </a:cubicBezTo>
                        <a:cubicBezTo>
                          <a:pt x="5108" y="17591"/>
                          <a:pt x="6020" y="12234"/>
                          <a:pt x="7844" y="8660"/>
                        </a:cubicBezTo>
                        <a:cubicBezTo>
                          <a:pt x="9676" y="5086"/>
                          <a:pt x="12405" y="3299"/>
                          <a:pt x="16031" y="3299"/>
                        </a:cubicBezTo>
                        <a:cubicBezTo>
                          <a:pt x="19687" y="3299"/>
                          <a:pt x="22427" y="5086"/>
                          <a:pt x="24251" y="8660"/>
                        </a:cubicBezTo>
                        <a:cubicBezTo>
                          <a:pt x="26083" y="12234"/>
                          <a:pt x="26998" y="17591"/>
                          <a:pt x="26998" y="24731"/>
                        </a:cubicBezTo>
                        <a:cubicBezTo>
                          <a:pt x="26998" y="31901"/>
                          <a:pt x="26083" y="37270"/>
                          <a:pt x="24251" y="40836"/>
                        </a:cubicBezTo>
                        <a:cubicBezTo>
                          <a:pt x="22427" y="44410"/>
                          <a:pt x="19687" y="46197"/>
                          <a:pt x="16031" y="46197"/>
                        </a:cubicBezTo>
                        <a:close/>
                        <a:moveTo>
                          <a:pt x="16031" y="51781"/>
                        </a:moveTo>
                        <a:cubicBezTo>
                          <a:pt x="21876" y="51781"/>
                          <a:pt x="26339" y="49469"/>
                          <a:pt x="29422" y="44846"/>
                        </a:cubicBezTo>
                        <a:cubicBezTo>
                          <a:pt x="32504" y="40229"/>
                          <a:pt x="34046" y="33524"/>
                          <a:pt x="34046" y="24731"/>
                        </a:cubicBezTo>
                        <a:cubicBezTo>
                          <a:pt x="34046" y="15960"/>
                          <a:pt x="32504" y="9263"/>
                          <a:pt x="29422" y="4639"/>
                        </a:cubicBezTo>
                        <a:cubicBezTo>
                          <a:pt x="26339" y="23"/>
                          <a:pt x="21876" y="-2285"/>
                          <a:pt x="16031" y="-2285"/>
                        </a:cubicBezTo>
                        <a:cubicBezTo>
                          <a:pt x="10193" y="-2285"/>
                          <a:pt x="5734" y="23"/>
                          <a:pt x="2651" y="4639"/>
                        </a:cubicBezTo>
                        <a:cubicBezTo>
                          <a:pt x="-431" y="9263"/>
                          <a:pt x="-1973" y="15960"/>
                          <a:pt x="-1973" y="24731"/>
                        </a:cubicBezTo>
                        <a:cubicBezTo>
                          <a:pt x="-1973" y="33524"/>
                          <a:pt x="-431" y="40229"/>
                          <a:pt x="2651" y="44846"/>
                        </a:cubicBezTo>
                        <a:cubicBezTo>
                          <a:pt x="5734" y="49469"/>
                          <a:pt x="10193" y="51781"/>
                          <a:pt x="16031" y="5178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it-IT"/>
                  </a:p>
                </p:txBody>
              </p:sp>
            </p:grpSp>
          </p:grpSp>
          <p:grpSp>
            <p:nvGrpSpPr>
              <p:cNvPr id="140" name="Segnaposto contenuto 20">
                <a:extLst>
                  <a:ext uri="{FF2B5EF4-FFF2-40B4-BE49-F238E27FC236}">
                    <a16:creationId xmlns:a16="http://schemas.microsoft.com/office/drawing/2014/main" id="{54A997C0-9FB4-93AF-44B8-5D0059E00F39}"/>
                  </a:ext>
                </a:extLst>
              </p:cNvPr>
              <p:cNvGrpSpPr/>
              <p:nvPr/>
            </p:nvGrpSpPr>
            <p:grpSpPr>
              <a:xfrm>
                <a:off x="5934095" y="5005972"/>
                <a:ext cx="55328" cy="555607"/>
                <a:chOff x="5934095" y="5005972"/>
                <a:chExt cx="55328" cy="555607"/>
              </a:xfrm>
              <a:solidFill>
                <a:srgbClr val="000000"/>
              </a:solidFill>
            </p:grpSpPr>
            <p:sp>
              <p:nvSpPr>
                <p:cNvPr id="141" name="Figura a mano libera: forma 140">
                  <a:extLst>
                    <a:ext uri="{FF2B5EF4-FFF2-40B4-BE49-F238E27FC236}">
                      <a16:creationId xmlns:a16="http://schemas.microsoft.com/office/drawing/2014/main" id="{3BD98C18-108E-D9A3-DECD-3CE8C67B4A2C}"/>
                    </a:ext>
                  </a:extLst>
                </p:cNvPr>
                <p:cNvSpPr/>
                <p:nvPr/>
              </p:nvSpPr>
              <p:spPr>
                <a:xfrm rot="-5400000" flipV="1">
                  <a:off x="5943867" y="5517040"/>
                  <a:ext cx="36967" cy="52112"/>
                </a:xfrm>
                <a:custGeom>
                  <a:avLst/>
                  <a:gdLst>
                    <a:gd name="connsiteX0" fmla="*/ 4795 w 36967"/>
                    <a:gd name="connsiteY0" fmla="*/ 22732 h 52112"/>
                    <a:gd name="connsiteX1" fmla="*/ 4795 w 36967"/>
                    <a:gd name="connsiteY1" fmla="*/ 3645 h 52112"/>
                    <a:gd name="connsiteX2" fmla="*/ 16109 w 36967"/>
                    <a:gd name="connsiteY2" fmla="*/ 3645 h 52112"/>
                    <a:gd name="connsiteX3" fmla="*/ 24530 w 36967"/>
                    <a:gd name="connsiteY3" fmla="*/ 6001 h 52112"/>
                    <a:gd name="connsiteX4" fmla="*/ 27277 w 36967"/>
                    <a:gd name="connsiteY4" fmla="*/ 13205 h 52112"/>
                    <a:gd name="connsiteX5" fmla="*/ 24530 w 36967"/>
                    <a:gd name="connsiteY5" fmla="*/ 20409 h 52112"/>
                    <a:gd name="connsiteX6" fmla="*/ 16109 w 36967"/>
                    <a:gd name="connsiteY6" fmla="*/ 22732 h 52112"/>
                    <a:gd name="connsiteX7" fmla="*/ 4795 w 36967"/>
                    <a:gd name="connsiteY7" fmla="*/ 22732 h 52112"/>
                    <a:gd name="connsiteX8" fmla="*/ 4795 w 36967"/>
                    <a:gd name="connsiteY8" fmla="*/ 44164 h 52112"/>
                    <a:gd name="connsiteX9" fmla="*/ 4795 w 36967"/>
                    <a:gd name="connsiteY9" fmla="*/ 28461 h 52112"/>
                    <a:gd name="connsiteX10" fmla="*/ 15238 w 36967"/>
                    <a:gd name="connsiteY10" fmla="*/ 28461 h 52112"/>
                    <a:gd name="connsiteX11" fmla="*/ 22922 w 36967"/>
                    <a:gd name="connsiteY11" fmla="*/ 30393 h 52112"/>
                    <a:gd name="connsiteX12" fmla="*/ 25457 w 36967"/>
                    <a:gd name="connsiteY12" fmla="*/ 36313 h 52112"/>
                    <a:gd name="connsiteX13" fmla="*/ 22922 w 36967"/>
                    <a:gd name="connsiteY13" fmla="*/ 42210 h 52112"/>
                    <a:gd name="connsiteX14" fmla="*/ 15238 w 36967"/>
                    <a:gd name="connsiteY14" fmla="*/ 44164 h 52112"/>
                    <a:gd name="connsiteX15" fmla="*/ 4795 w 36967"/>
                    <a:gd name="connsiteY15" fmla="*/ 44164 h 52112"/>
                    <a:gd name="connsiteX16" fmla="*/ -2252 w 36967"/>
                    <a:gd name="connsiteY16" fmla="*/ 49961 h 52112"/>
                    <a:gd name="connsiteX17" fmla="*/ 15763 w 36967"/>
                    <a:gd name="connsiteY17" fmla="*/ 49961 h 52112"/>
                    <a:gd name="connsiteX18" fmla="*/ 28182 w 36967"/>
                    <a:gd name="connsiteY18" fmla="*/ 46610 h 52112"/>
                    <a:gd name="connsiteX19" fmla="*/ 32549 w 36967"/>
                    <a:gd name="connsiteY19" fmla="*/ 37083 h 52112"/>
                    <a:gd name="connsiteX20" fmla="*/ 30315 w 36967"/>
                    <a:gd name="connsiteY20" fmla="*/ 29466 h 52112"/>
                    <a:gd name="connsiteX21" fmla="*/ 23748 w 36967"/>
                    <a:gd name="connsiteY21" fmla="*/ 25948 h 52112"/>
                    <a:gd name="connsiteX22" fmla="*/ 31834 w 36967"/>
                    <a:gd name="connsiteY22" fmla="*/ 21280 h 52112"/>
                    <a:gd name="connsiteX23" fmla="*/ 34716 w 36967"/>
                    <a:gd name="connsiteY23" fmla="*/ 12435 h 52112"/>
                    <a:gd name="connsiteX24" fmla="*/ 29969 w 36967"/>
                    <a:gd name="connsiteY24" fmla="*/ 1646 h 52112"/>
                    <a:gd name="connsiteX25" fmla="*/ 16455 w 36967"/>
                    <a:gd name="connsiteY25" fmla="*/ -2151 h 52112"/>
                    <a:gd name="connsiteX26" fmla="*/ -2252 w 36967"/>
                    <a:gd name="connsiteY26" fmla="*/ -2151 h 52112"/>
                    <a:gd name="connsiteX27" fmla="*/ -2252 w 36967"/>
                    <a:gd name="connsiteY27" fmla="*/ 49961 h 5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6967" h="52112">
                      <a:moveTo>
                        <a:pt x="4795" y="22732"/>
                      </a:moveTo>
                      <a:lnTo>
                        <a:pt x="4795" y="3645"/>
                      </a:lnTo>
                      <a:lnTo>
                        <a:pt x="16109" y="3645"/>
                      </a:lnTo>
                      <a:cubicBezTo>
                        <a:pt x="19899" y="3645"/>
                        <a:pt x="22706" y="4430"/>
                        <a:pt x="24530" y="6001"/>
                      </a:cubicBezTo>
                      <a:cubicBezTo>
                        <a:pt x="26362" y="7573"/>
                        <a:pt x="27277" y="9974"/>
                        <a:pt x="27277" y="13205"/>
                      </a:cubicBezTo>
                      <a:cubicBezTo>
                        <a:pt x="27277" y="16466"/>
                        <a:pt x="26362" y="18868"/>
                        <a:pt x="24530" y="20409"/>
                      </a:cubicBezTo>
                      <a:cubicBezTo>
                        <a:pt x="22706" y="21958"/>
                        <a:pt x="19899" y="22732"/>
                        <a:pt x="16109" y="22732"/>
                      </a:cubicBezTo>
                      <a:lnTo>
                        <a:pt x="4795" y="22732"/>
                      </a:lnTo>
                      <a:close/>
                      <a:moveTo>
                        <a:pt x="4795" y="44164"/>
                      </a:moveTo>
                      <a:lnTo>
                        <a:pt x="4795" y="28461"/>
                      </a:lnTo>
                      <a:lnTo>
                        <a:pt x="15238" y="28461"/>
                      </a:lnTo>
                      <a:cubicBezTo>
                        <a:pt x="18678" y="28461"/>
                        <a:pt x="21239" y="29105"/>
                        <a:pt x="22922" y="30393"/>
                      </a:cubicBezTo>
                      <a:cubicBezTo>
                        <a:pt x="24612" y="31689"/>
                        <a:pt x="25457" y="33662"/>
                        <a:pt x="25457" y="36313"/>
                      </a:cubicBezTo>
                      <a:cubicBezTo>
                        <a:pt x="25457" y="38941"/>
                        <a:pt x="24612" y="40907"/>
                        <a:pt x="22922" y="42210"/>
                      </a:cubicBezTo>
                      <a:cubicBezTo>
                        <a:pt x="21239" y="43513"/>
                        <a:pt x="18678" y="44164"/>
                        <a:pt x="15238" y="44164"/>
                      </a:cubicBezTo>
                      <a:lnTo>
                        <a:pt x="4795" y="44164"/>
                      </a:lnTo>
                      <a:close/>
                      <a:moveTo>
                        <a:pt x="-2252" y="49961"/>
                      </a:moveTo>
                      <a:lnTo>
                        <a:pt x="15763" y="49961"/>
                      </a:lnTo>
                      <a:cubicBezTo>
                        <a:pt x="21138" y="49961"/>
                        <a:pt x="25278" y="48844"/>
                        <a:pt x="28182" y="46610"/>
                      </a:cubicBezTo>
                      <a:cubicBezTo>
                        <a:pt x="31093" y="44376"/>
                        <a:pt x="32549" y="41201"/>
                        <a:pt x="32549" y="37083"/>
                      </a:cubicBezTo>
                      <a:cubicBezTo>
                        <a:pt x="32549" y="33889"/>
                        <a:pt x="31804" y="31350"/>
                        <a:pt x="30315" y="29466"/>
                      </a:cubicBezTo>
                      <a:cubicBezTo>
                        <a:pt x="28826" y="27583"/>
                        <a:pt x="26637" y="26410"/>
                        <a:pt x="23748" y="25948"/>
                      </a:cubicBezTo>
                      <a:cubicBezTo>
                        <a:pt x="27218" y="25204"/>
                        <a:pt x="29913" y="23648"/>
                        <a:pt x="31834" y="21280"/>
                      </a:cubicBezTo>
                      <a:cubicBezTo>
                        <a:pt x="33755" y="18920"/>
                        <a:pt x="34716" y="15971"/>
                        <a:pt x="34716" y="12435"/>
                      </a:cubicBezTo>
                      <a:cubicBezTo>
                        <a:pt x="34716" y="7781"/>
                        <a:pt x="33133" y="4185"/>
                        <a:pt x="29969" y="1646"/>
                      </a:cubicBezTo>
                      <a:cubicBezTo>
                        <a:pt x="26805" y="-886"/>
                        <a:pt x="22300" y="-2151"/>
                        <a:pt x="16455" y="-2151"/>
                      </a:cubicBezTo>
                      <a:lnTo>
                        <a:pt x="-2252" y="-2151"/>
                      </a:lnTo>
                      <a:lnTo>
                        <a:pt x="-2252" y="499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42" name="Figura a mano libera: forma 141">
                  <a:extLst>
                    <a:ext uri="{FF2B5EF4-FFF2-40B4-BE49-F238E27FC236}">
                      <a16:creationId xmlns:a16="http://schemas.microsoft.com/office/drawing/2014/main" id="{9EDF5AE8-4D24-66E7-C3D9-C78B131D5526}"/>
                    </a:ext>
                  </a:extLst>
                </p:cNvPr>
                <p:cNvSpPr/>
                <p:nvPr/>
              </p:nvSpPr>
              <p:spPr>
                <a:xfrm rot="-5400000" flipV="1">
                  <a:off x="5952389" y="5478234"/>
                  <a:ext cx="33025" cy="41044"/>
                </a:xfrm>
                <a:custGeom>
                  <a:avLst/>
                  <a:gdLst>
                    <a:gd name="connsiteX0" fmla="*/ 18384 w 33025"/>
                    <a:gd name="connsiteY0" fmla="*/ 19090 h 41044"/>
                    <a:gd name="connsiteX1" fmla="*/ 7596 w 33025"/>
                    <a:gd name="connsiteY1" fmla="*/ 17315 h 41044"/>
                    <a:gd name="connsiteX2" fmla="*/ 4591 w 33025"/>
                    <a:gd name="connsiteY2" fmla="*/ 11239 h 41044"/>
                    <a:gd name="connsiteX3" fmla="*/ 6847 w 33025"/>
                    <a:gd name="connsiteY3" fmla="*/ 5811 h 41044"/>
                    <a:gd name="connsiteX4" fmla="*/ 12968 w 33025"/>
                    <a:gd name="connsiteY4" fmla="*/ 3812 h 41044"/>
                    <a:gd name="connsiteX5" fmla="*/ 21545 w 33025"/>
                    <a:gd name="connsiteY5" fmla="*/ 7598 h 41044"/>
                    <a:gd name="connsiteX6" fmla="*/ 24773 w 33025"/>
                    <a:gd name="connsiteY6" fmla="*/ 17661 h 41044"/>
                    <a:gd name="connsiteX7" fmla="*/ 24773 w 33025"/>
                    <a:gd name="connsiteY7" fmla="*/ 19090 h 41044"/>
                    <a:gd name="connsiteX8" fmla="*/ 18384 w 33025"/>
                    <a:gd name="connsiteY8" fmla="*/ 19090 h 41044"/>
                    <a:gd name="connsiteX9" fmla="*/ 31195 w 33025"/>
                    <a:gd name="connsiteY9" fmla="*/ 21749 h 41044"/>
                    <a:gd name="connsiteX10" fmla="*/ 31195 w 33025"/>
                    <a:gd name="connsiteY10" fmla="*/ -555 h 41044"/>
                    <a:gd name="connsiteX11" fmla="*/ 24773 w 33025"/>
                    <a:gd name="connsiteY11" fmla="*/ -555 h 41044"/>
                    <a:gd name="connsiteX12" fmla="*/ 24773 w 33025"/>
                    <a:gd name="connsiteY12" fmla="*/ 5376 h 41044"/>
                    <a:gd name="connsiteX13" fmla="*/ 19289 w 33025"/>
                    <a:gd name="connsiteY13" fmla="*/ 126 h 41044"/>
                    <a:gd name="connsiteX14" fmla="*/ 11259 w 33025"/>
                    <a:gd name="connsiteY14" fmla="*/ -1571 h 41044"/>
                    <a:gd name="connsiteX15" fmla="*/ 1710 w 33025"/>
                    <a:gd name="connsiteY15" fmla="*/ 1802 h 41044"/>
                    <a:gd name="connsiteX16" fmla="*/ -1831 w 33025"/>
                    <a:gd name="connsiteY16" fmla="*/ 10826 h 41044"/>
                    <a:gd name="connsiteX17" fmla="*/ 2581 w 33025"/>
                    <a:gd name="connsiteY17" fmla="*/ 20766 h 41044"/>
                    <a:gd name="connsiteX18" fmla="*/ 15760 w 33025"/>
                    <a:gd name="connsiteY18" fmla="*/ 24116 h 41044"/>
                    <a:gd name="connsiteX19" fmla="*/ 24773 w 33025"/>
                    <a:gd name="connsiteY19" fmla="*/ 24116 h 41044"/>
                    <a:gd name="connsiteX20" fmla="*/ 24773 w 33025"/>
                    <a:gd name="connsiteY20" fmla="*/ 24753 h 41044"/>
                    <a:gd name="connsiteX21" fmla="*/ 21858 w 33025"/>
                    <a:gd name="connsiteY21" fmla="*/ 31610 h 41044"/>
                    <a:gd name="connsiteX22" fmla="*/ 13671 w 33025"/>
                    <a:gd name="connsiteY22" fmla="*/ 34034 h 41044"/>
                    <a:gd name="connsiteX23" fmla="*/ 7138 w 33025"/>
                    <a:gd name="connsiteY23" fmla="*/ 33230 h 41044"/>
                    <a:gd name="connsiteX24" fmla="*/ 1040 w 33025"/>
                    <a:gd name="connsiteY24" fmla="*/ 30817 h 41044"/>
                    <a:gd name="connsiteX25" fmla="*/ 1040 w 33025"/>
                    <a:gd name="connsiteY25" fmla="*/ 36759 h 41044"/>
                    <a:gd name="connsiteX26" fmla="*/ 7875 w 33025"/>
                    <a:gd name="connsiteY26" fmla="*/ 38792 h 41044"/>
                    <a:gd name="connsiteX27" fmla="*/ 14330 w 33025"/>
                    <a:gd name="connsiteY27" fmla="*/ 39473 h 41044"/>
                    <a:gd name="connsiteX28" fmla="*/ 27006 w 33025"/>
                    <a:gd name="connsiteY28" fmla="*/ 35073 h 41044"/>
                    <a:gd name="connsiteX29" fmla="*/ 31195 w 33025"/>
                    <a:gd name="connsiteY29" fmla="*/ 21749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3025" h="41044">
                      <a:moveTo>
                        <a:pt x="18384" y="19090"/>
                      </a:moveTo>
                      <a:cubicBezTo>
                        <a:pt x="13195" y="19090"/>
                        <a:pt x="9598" y="18499"/>
                        <a:pt x="7596" y="17315"/>
                      </a:cubicBezTo>
                      <a:cubicBezTo>
                        <a:pt x="5593" y="16131"/>
                        <a:pt x="4591" y="14106"/>
                        <a:pt x="4591" y="11239"/>
                      </a:cubicBezTo>
                      <a:cubicBezTo>
                        <a:pt x="4591" y="8961"/>
                        <a:pt x="5343" y="7151"/>
                        <a:pt x="6847" y="5811"/>
                      </a:cubicBezTo>
                      <a:cubicBezTo>
                        <a:pt x="8351" y="4478"/>
                        <a:pt x="10391" y="3812"/>
                        <a:pt x="12968" y="3812"/>
                      </a:cubicBezTo>
                      <a:cubicBezTo>
                        <a:pt x="16534" y="3812"/>
                        <a:pt x="19393" y="5074"/>
                        <a:pt x="21545" y="7598"/>
                      </a:cubicBezTo>
                      <a:cubicBezTo>
                        <a:pt x="23697" y="10122"/>
                        <a:pt x="24773" y="13476"/>
                        <a:pt x="24773" y="17661"/>
                      </a:cubicBezTo>
                      <a:lnTo>
                        <a:pt x="24773" y="19090"/>
                      </a:lnTo>
                      <a:lnTo>
                        <a:pt x="18384" y="19090"/>
                      </a:lnTo>
                      <a:close/>
                      <a:moveTo>
                        <a:pt x="31195" y="21749"/>
                      </a:moveTo>
                      <a:lnTo>
                        <a:pt x="31195" y="-555"/>
                      </a:lnTo>
                      <a:lnTo>
                        <a:pt x="24773" y="-555"/>
                      </a:lnTo>
                      <a:lnTo>
                        <a:pt x="24773" y="5376"/>
                      </a:lnTo>
                      <a:cubicBezTo>
                        <a:pt x="23306" y="3008"/>
                        <a:pt x="21478" y="1258"/>
                        <a:pt x="19289" y="126"/>
                      </a:cubicBezTo>
                      <a:cubicBezTo>
                        <a:pt x="17100" y="-1005"/>
                        <a:pt x="14423" y="-1571"/>
                        <a:pt x="11259" y="-1571"/>
                      </a:cubicBezTo>
                      <a:cubicBezTo>
                        <a:pt x="7261" y="-1571"/>
                        <a:pt x="4078" y="-447"/>
                        <a:pt x="1710" y="1802"/>
                      </a:cubicBezTo>
                      <a:cubicBezTo>
                        <a:pt x="-650" y="4050"/>
                        <a:pt x="-1831" y="7058"/>
                        <a:pt x="-1831" y="10826"/>
                      </a:cubicBezTo>
                      <a:cubicBezTo>
                        <a:pt x="-1831" y="15219"/>
                        <a:pt x="-360" y="18532"/>
                        <a:pt x="2581" y="20766"/>
                      </a:cubicBezTo>
                      <a:cubicBezTo>
                        <a:pt x="5529" y="22999"/>
                        <a:pt x="9922" y="24116"/>
                        <a:pt x="15760" y="24116"/>
                      </a:cubicBezTo>
                      <a:lnTo>
                        <a:pt x="24773" y="24116"/>
                      </a:lnTo>
                      <a:lnTo>
                        <a:pt x="24773" y="24753"/>
                      </a:lnTo>
                      <a:cubicBezTo>
                        <a:pt x="24773" y="27709"/>
                        <a:pt x="23801" y="29995"/>
                        <a:pt x="21858" y="31610"/>
                      </a:cubicBezTo>
                      <a:cubicBezTo>
                        <a:pt x="19914" y="33226"/>
                        <a:pt x="17186" y="34034"/>
                        <a:pt x="13671" y="34034"/>
                      </a:cubicBezTo>
                      <a:cubicBezTo>
                        <a:pt x="11438" y="34034"/>
                        <a:pt x="9260" y="33766"/>
                        <a:pt x="7138" y="33230"/>
                      </a:cubicBezTo>
                      <a:cubicBezTo>
                        <a:pt x="5023" y="32694"/>
                        <a:pt x="2990" y="31890"/>
                        <a:pt x="1040" y="30817"/>
                      </a:cubicBezTo>
                      <a:lnTo>
                        <a:pt x="1040" y="36759"/>
                      </a:lnTo>
                      <a:cubicBezTo>
                        <a:pt x="3385" y="37667"/>
                        <a:pt x="5663" y="38345"/>
                        <a:pt x="7875" y="38792"/>
                      </a:cubicBezTo>
                      <a:cubicBezTo>
                        <a:pt x="10086" y="39246"/>
                        <a:pt x="12238" y="39473"/>
                        <a:pt x="14330" y="39473"/>
                      </a:cubicBezTo>
                      <a:cubicBezTo>
                        <a:pt x="19989" y="39473"/>
                        <a:pt x="24214" y="38006"/>
                        <a:pt x="27006" y="35073"/>
                      </a:cubicBezTo>
                      <a:cubicBezTo>
                        <a:pt x="29799" y="32146"/>
                        <a:pt x="31195" y="27705"/>
                        <a:pt x="31195" y="217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43" name="Figura a mano libera: forma 142">
                  <a:extLst>
                    <a:ext uri="{FF2B5EF4-FFF2-40B4-BE49-F238E27FC236}">
                      <a16:creationId xmlns:a16="http://schemas.microsoft.com/office/drawing/2014/main" id="{CEFC3572-D04F-87E5-9E2B-70C4315B4B1D}"/>
                    </a:ext>
                  </a:extLst>
                </p:cNvPr>
                <p:cNvSpPr/>
                <p:nvPr/>
              </p:nvSpPr>
              <p:spPr>
                <a:xfrm rot="-5400000" flipV="1">
                  <a:off x="5951116" y="5436543"/>
                  <a:ext cx="24391" cy="50191"/>
                </a:xfrm>
                <a:custGeom>
                  <a:avLst/>
                  <a:gdLst>
                    <a:gd name="connsiteX0" fmla="*/ 9936 w 24391"/>
                    <a:gd name="connsiteY0" fmla="*/ 48114 h 50191"/>
                    <a:gd name="connsiteX1" fmla="*/ 9936 w 24391"/>
                    <a:gd name="connsiteY1" fmla="*/ 37013 h 50191"/>
                    <a:gd name="connsiteX2" fmla="*/ 23159 w 24391"/>
                    <a:gd name="connsiteY2" fmla="*/ 37013 h 50191"/>
                    <a:gd name="connsiteX3" fmla="*/ 23159 w 24391"/>
                    <a:gd name="connsiteY3" fmla="*/ 32020 h 50191"/>
                    <a:gd name="connsiteX4" fmla="*/ 9936 w 24391"/>
                    <a:gd name="connsiteY4" fmla="*/ 32020 h 50191"/>
                    <a:gd name="connsiteX5" fmla="*/ 9936 w 24391"/>
                    <a:gd name="connsiteY5" fmla="*/ 10800 h 50191"/>
                    <a:gd name="connsiteX6" fmla="*/ 11242 w 24391"/>
                    <a:gd name="connsiteY6" fmla="*/ 4658 h 50191"/>
                    <a:gd name="connsiteX7" fmla="*/ 16570 w 24391"/>
                    <a:gd name="connsiteY7" fmla="*/ 3295 h 50191"/>
                    <a:gd name="connsiteX8" fmla="*/ 23159 w 24391"/>
                    <a:gd name="connsiteY8" fmla="*/ 3295 h 50191"/>
                    <a:gd name="connsiteX9" fmla="*/ 23159 w 24391"/>
                    <a:gd name="connsiteY9" fmla="*/ -2077 h 50191"/>
                    <a:gd name="connsiteX10" fmla="*/ 16570 w 24391"/>
                    <a:gd name="connsiteY10" fmla="*/ -2077 h 50191"/>
                    <a:gd name="connsiteX11" fmla="*/ 6306 w 24391"/>
                    <a:gd name="connsiteY11" fmla="*/ 693 h 50191"/>
                    <a:gd name="connsiteX12" fmla="*/ 3480 w 24391"/>
                    <a:gd name="connsiteY12" fmla="*/ 10800 h 50191"/>
                    <a:gd name="connsiteX13" fmla="*/ 3480 w 24391"/>
                    <a:gd name="connsiteY13" fmla="*/ 32020 h 50191"/>
                    <a:gd name="connsiteX14" fmla="*/ -1233 w 24391"/>
                    <a:gd name="connsiteY14" fmla="*/ 32020 h 50191"/>
                    <a:gd name="connsiteX15" fmla="*/ -1233 w 24391"/>
                    <a:gd name="connsiteY15" fmla="*/ 37013 h 50191"/>
                    <a:gd name="connsiteX16" fmla="*/ 3480 w 24391"/>
                    <a:gd name="connsiteY16" fmla="*/ 37013 h 50191"/>
                    <a:gd name="connsiteX17" fmla="*/ 3480 w 24391"/>
                    <a:gd name="connsiteY17" fmla="*/ 48114 h 50191"/>
                    <a:gd name="connsiteX18" fmla="*/ 9936 w 24391"/>
                    <a:gd name="connsiteY18" fmla="*/ 48114 h 50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391" h="50191">
                      <a:moveTo>
                        <a:pt x="9936" y="48114"/>
                      </a:moveTo>
                      <a:lnTo>
                        <a:pt x="9936" y="37013"/>
                      </a:lnTo>
                      <a:lnTo>
                        <a:pt x="23159" y="37013"/>
                      </a:lnTo>
                      <a:lnTo>
                        <a:pt x="23159" y="32020"/>
                      </a:lnTo>
                      <a:lnTo>
                        <a:pt x="9936" y="32020"/>
                      </a:lnTo>
                      <a:lnTo>
                        <a:pt x="9936" y="10800"/>
                      </a:lnTo>
                      <a:cubicBezTo>
                        <a:pt x="9936" y="7614"/>
                        <a:pt x="10371" y="5566"/>
                        <a:pt x="11242" y="4658"/>
                      </a:cubicBezTo>
                      <a:cubicBezTo>
                        <a:pt x="12113" y="3749"/>
                        <a:pt x="13889" y="3295"/>
                        <a:pt x="16570" y="3295"/>
                      </a:cubicBezTo>
                      <a:lnTo>
                        <a:pt x="23159" y="3295"/>
                      </a:lnTo>
                      <a:lnTo>
                        <a:pt x="23159" y="-2077"/>
                      </a:lnTo>
                      <a:lnTo>
                        <a:pt x="16570" y="-2077"/>
                      </a:lnTo>
                      <a:cubicBezTo>
                        <a:pt x="11611" y="-2077"/>
                        <a:pt x="8190" y="-1154"/>
                        <a:pt x="6306" y="693"/>
                      </a:cubicBezTo>
                      <a:cubicBezTo>
                        <a:pt x="4422" y="2547"/>
                        <a:pt x="3480" y="5916"/>
                        <a:pt x="3480" y="10800"/>
                      </a:cubicBezTo>
                      <a:lnTo>
                        <a:pt x="3480" y="32020"/>
                      </a:lnTo>
                      <a:lnTo>
                        <a:pt x="-1233" y="32020"/>
                      </a:lnTo>
                      <a:lnTo>
                        <a:pt x="-1233" y="37013"/>
                      </a:lnTo>
                      <a:lnTo>
                        <a:pt x="3480" y="37013"/>
                      </a:lnTo>
                      <a:lnTo>
                        <a:pt x="3480" y="48114"/>
                      </a:lnTo>
                      <a:lnTo>
                        <a:pt x="9936" y="481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44" name="Figura a mano libera: forma 143">
                  <a:extLst>
                    <a:ext uri="{FF2B5EF4-FFF2-40B4-BE49-F238E27FC236}">
                      <a16:creationId xmlns:a16="http://schemas.microsoft.com/office/drawing/2014/main" id="{67B902AF-D7B3-D6AE-9C0F-DFD0C762297A}"/>
                    </a:ext>
                  </a:extLst>
                </p:cNvPr>
                <p:cNvSpPr/>
                <p:nvPr/>
              </p:nvSpPr>
              <p:spPr>
                <a:xfrm rot="-5400000" flipV="1">
                  <a:off x="5951116" y="5408517"/>
                  <a:ext cx="24391" cy="50191"/>
                </a:xfrm>
                <a:custGeom>
                  <a:avLst/>
                  <a:gdLst>
                    <a:gd name="connsiteX0" fmla="*/ 9936 w 24391"/>
                    <a:gd name="connsiteY0" fmla="*/ 48110 h 50191"/>
                    <a:gd name="connsiteX1" fmla="*/ 9936 w 24391"/>
                    <a:gd name="connsiteY1" fmla="*/ 37009 h 50191"/>
                    <a:gd name="connsiteX2" fmla="*/ 23159 w 24391"/>
                    <a:gd name="connsiteY2" fmla="*/ 37009 h 50191"/>
                    <a:gd name="connsiteX3" fmla="*/ 23159 w 24391"/>
                    <a:gd name="connsiteY3" fmla="*/ 32017 h 50191"/>
                    <a:gd name="connsiteX4" fmla="*/ 9936 w 24391"/>
                    <a:gd name="connsiteY4" fmla="*/ 32017 h 50191"/>
                    <a:gd name="connsiteX5" fmla="*/ 9936 w 24391"/>
                    <a:gd name="connsiteY5" fmla="*/ 10796 h 50191"/>
                    <a:gd name="connsiteX6" fmla="*/ 11242 w 24391"/>
                    <a:gd name="connsiteY6" fmla="*/ 4654 h 50191"/>
                    <a:gd name="connsiteX7" fmla="*/ 16570 w 24391"/>
                    <a:gd name="connsiteY7" fmla="*/ 3291 h 50191"/>
                    <a:gd name="connsiteX8" fmla="*/ 23159 w 24391"/>
                    <a:gd name="connsiteY8" fmla="*/ 3291 h 50191"/>
                    <a:gd name="connsiteX9" fmla="*/ 23159 w 24391"/>
                    <a:gd name="connsiteY9" fmla="*/ -2081 h 50191"/>
                    <a:gd name="connsiteX10" fmla="*/ 16570 w 24391"/>
                    <a:gd name="connsiteY10" fmla="*/ -2081 h 50191"/>
                    <a:gd name="connsiteX11" fmla="*/ 6306 w 24391"/>
                    <a:gd name="connsiteY11" fmla="*/ 689 h 50191"/>
                    <a:gd name="connsiteX12" fmla="*/ 3480 w 24391"/>
                    <a:gd name="connsiteY12" fmla="*/ 10796 h 50191"/>
                    <a:gd name="connsiteX13" fmla="*/ 3480 w 24391"/>
                    <a:gd name="connsiteY13" fmla="*/ 32017 h 50191"/>
                    <a:gd name="connsiteX14" fmla="*/ -1233 w 24391"/>
                    <a:gd name="connsiteY14" fmla="*/ 32017 h 50191"/>
                    <a:gd name="connsiteX15" fmla="*/ -1233 w 24391"/>
                    <a:gd name="connsiteY15" fmla="*/ 37009 h 50191"/>
                    <a:gd name="connsiteX16" fmla="*/ 3480 w 24391"/>
                    <a:gd name="connsiteY16" fmla="*/ 37009 h 50191"/>
                    <a:gd name="connsiteX17" fmla="*/ 3480 w 24391"/>
                    <a:gd name="connsiteY17" fmla="*/ 48110 h 50191"/>
                    <a:gd name="connsiteX18" fmla="*/ 9936 w 24391"/>
                    <a:gd name="connsiteY18" fmla="*/ 48110 h 50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391" h="50191">
                      <a:moveTo>
                        <a:pt x="9936" y="48110"/>
                      </a:moveTo>
                      <a:lnTo>
                        <a:pt x="9936" y="37009"/>
                      </a:lnTo>
                      <a:lnTo>
                        <a:pt x="23159" y="37009"/>
                      </a:lnTo>
                      <a:lnTo>
                        <a:pt x="23159" y="32017"/>
                      </a:lnTo>
                      <a:lnTo>
                        <a:pt x="9936" y="32017"/>
                      </a:lnTo>
                      <a:lnTo>
                        <a:pt x="9936" y="10796"/>
                      </a:lnTo>
                      <a:cubicBezTo>
                        <a:pt x="9936" y="7610"/>
                        <a:pt x="10371" y="5562"/>
                        <a:pt x="11242" y="4654"/>
                      </a:cubicBezTo>
                      <a:cubicBezTo>
                        <a:pt x="12113" y="3745"/>
                        <a:pt x="13889" y="3291"/>
                        <a:pt x="16570" y="3291"/>
                      </a:cubicBezTo>
                      <a:lnTo>
                        <a:pt x="23159" y="3291"/>
                      </a:lnTo>
                      <a:lnTo>
                        <a:pt x="23159" y="-2081"/>
                      </a:lnTo>
                      <a:lnTo>
                        <a:pt x="16570" y="-2081"/>
                      </a:lnTo>
                      <a:cubicBezTo>
                        <a:pt x="11611" y="-2081"/>
                        <a:pt x="8190" y="-1158"/>
                        <a:pt x="6306" y="689"/>
                      </a:cubicBezTo>
                      <a:cubicBezTo>
                        <a:pt x="4422" y="2543"/>
                        <a:pt x="3480" y="5912"/>
                        <a:pt x="3480" y="10796"/>
                      </a:cubicBezTo>
                      <a:lnTo>
                        <a:pt x="3480" y="32017"/>
                      </a:lnTo>
                      <a:lnTo>
                        <a:pt x="-1233" y="32017"/>
                      </a:lnTo>
                      <a:lnTo>
                        <a:pt x="-1233" y="37009"/>
                      </a:lnTo>
                      <a:lnTo>
                        <a:pt x="3480" y="37009"/>
                      </a:lnTo>
                      <a:lnTo>
                        <a:pt x="3480" y="48110"/>
                      </a:lnTo>
                      <a:lnTo>
                        <a:pt x="9936" y="48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45" name="Figura a mano libera: forma 144">
                  <a:extLst>
                    <a:ext uri="{FF2B5EF4-FFF2-40B4-BE49-F238E27FC236}">
                      <a16:creationId xmlns:a16="http://schemas.microsoft.com/office/drawing/2014/main" id="{87384B35-6BC2-66F5-CCD3-17FFE76B216F}"/>
                    </a:ext>
                  </a:extLst>
                </p:cNvPr>
                <p:cNvSpPr/>
                <p:nvPr/>
              </p:nvSpPr>
              <p:spPr>
                <a:xfrm rot="-5400000" flipV="1">
                  <a:off x="5958040" y="5382602"/>
                  <a:ext cx="6421" cy="54312"/>
                </a:xfrm>
                <a:custGeom>
                  <a:avLst/>
                  <a:gdLst>
                    <a:gd name="connsiteX0" fmla="*/ -860 w 6421"/>
                    <a:gd name="connsiteY0" fmla="*/ 36821 h 54312"/>
                    <a:gd name="connsiteX1" fmla="*/ 5562 w 6421"/>
                    <a:gd name="connsiteY1" fmla="*/ 36821 h 54312"/>
                    <a:gd name="connsiteX2" fmla="*/ 5562 w 6421"/>
                    <a:gd name="connsiteY2" fmla="*/ -2269 h 54312"/>
                    <a:gd name="connsiteX3" fmla="*/ -860 w 6421"/>
                    <a:gd name="connsiteY3" fmla="*/ -2269 h 54312"/>
                    <a:gd name="connsiteX4" fmla="*/ -860 w 6421"/>
                    <a:gd name="connsiteY4" fmla="*/ 36821 h 54312"/>
                    <a:gd name="connsiteX5" fmla="*/ -860 w 6421"/>
                    <a:gd name="connsiteY5" fmla="*/ 52044 h 54312"/>
                    <a:gd name="connsiteX6" fmla="*/ 5562 w 6421"/>
                    <a:gd name="connsiteY6" fmla="*/ 52044 h 54312"/>
                    <a:gd name="connsiteX7" fmla="*/ 5562 w 6421"/>
                    <a:gd name="connsiteY7" fmla="*/ 43902 h 54312"/>
                    <a:gd name="connsiteX8" fmla="*/ -860 w 6421"/>
                    <a:gd name="connsiteY8" fmla="*/ 43902 h 54312"/>
                    <a:gd name="connsiteX9" fmla="*/ -860 w 6421"/>
                    <a:gd name="connsiteY9" fmla="*/ 52044 h 5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21" h="54312">
                      <a:moveTo>
                        <a:pt x="-860" y="36821"/>
                      </a:moveTo>
                      <a:lnTo>
                        <a:pt x="5562" y="36821"/>
                      </a:lnTo>
                      <a:lnTo>
                        <a:pt x="5562" y="-2269"/>
                      </a:lnTo>
                      <a:lnTo>
                        <a:pt x="-860" y="-2269"/>
                      </a:lnTo>
                      <a:lnTo>
                        <a:pt x="-860" y="36821"/>
                      </a:lnTo>
                      <a:close/>
                      <a:moveTo>
                        <a:pt x="-860" y="52044"/>
                      </a:moveTo>
                      <a:lnTo>
                        <a:pt x="5562" y="52044"/>
                      </a:lnTo>
                      <a:lnTo>
                        <a:pt x="5562" y="43902"/>
                      </a:lnTo>
                      <a:lnTo>
                        <a:pt x="-860" y="43902"/>
                      </a:lnTo>
                      <a:lnTo>
                        <a:pt x="-860" y="520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46" name="Figura a mano libera: forma 145">
                  <a:extLst>
                    <a:ext uri="{FF2B5EF4-FFF2-40B4-BE49-F238E27FC236}">
                      <a16:creationId xmlns:a16="http://schemas.microsoft.com/office/drawing/2014/main" id="{3DEC7590-3198-4EFD-0698-A3090D7D87B1}"/>
                    </a:ext>
                  </a:extLst>
                </p:cNvPr>
                <p:cNvSpPr/>
                <p:nvPr/>
              </p:nvSpPr>
              <p:spPr>
                <a:xfrm rot="-5400000" flipV="1">
                  <a:off x="5951116" y="5360632"/>
                  <a:ext cx="24391" cy="50191"/>
                </a:xfrm>
                <a:custGeom>
                  <a:avLst/>
                  <a:gdLst>
                    <a:gd name="connsiteX0" fmla="*/ 9936 w 24391"/>
                    <a:gd name="connsiteY0" fmla="*/ 48104 h 50191"/>
                    <a:gd name="connsiteX1" fmla="*/ 9936 w 24391"/>
                    <a:gd name="connsiteY1" fmla="*/ 37002 h 50191"/>
                    <a:gd name="connsiteX2" fmla="*/ 23159 w 24391"/>
                    <a:gd name="connsiteY2" fmla="*/ 37002 h 50191"/>
                    <a:gd name="connsiteX3" fmla="*/ 23159 w 24391"/>
                    <a:gd name="connsiteY3" fmla="*/ 32010 h 50191"/>
                    <a:gd name="connsiteX4" fmla="*/ 9936 w 24391"/>
                    <a:gd name="connsiteY4" fmla="*/ 32010 h 50191"/>
                    <a:gd name="connsiteX5" fmla="*/ 9936 w 24391"/>
                    <a:gd name="connsiteY5" fmla="*/ 10790 h 50191"/>
                    <a:gd name="connsiteX6" fmla="*/ 11242 w 24391"/>
                    <a:gd name="connsiteY6" fmla="*/ 4647 h 50191"/>
                    <a:gd name="connsiteX7" fmla="*/ 16570 w 24391"/>
                    <a:gd name="connsiteY7" fmla="*/ 3285 h 50191"/>
                    <a:gd name="connsiteX8" fmla="*/ 23159 w 24391"/>
                    <a:gd name="connsiteY8" fmla="*/ 3285 h 50191"/>
                    <a:gd name="connsiteX9" fmla="*/ 23159 w 24391"/>
                    <a:gd name="connsiteY9" fmla="*/ -2088 h 50191"/>
                    <a:gd name="connsiteX10" fmla="*/ 16570 w 24391"/>
                    <a:gd name="connsiteY10" fmla="*/ -2088 h 50191"/>
                    <a:gd name="connsiteX11" fmla="*/ 6306 w 24391"/>
                    <a:gd name="connsiteY11" fmla="*/ 682 h 50191"/>
                    <a:gd name="connsiteX12" fmla="*/ 3480 w 24391"/>
                    <a:gd name="connsiteY12" fmla="*/ 10790 h 50191"/>
                    <a:gd name="connsiteX13" fmla="*/ 3480 w 24391"/>
                    <a:gd name="connsiteY13" fmla="*/ 32010 h 50191"/>
                    <a:gd name="connsiteX14" fmla="*/ -1233 w 24391"/>
                    <a:gd name="connsiteY14" fmla="*/ 32010 h 50191"/>
                    <a:gd name="connsiteX15" fmla="*/ -1233 w 24391"/>
                    <a:gd name="connsiteY15" fmla="*/ 37002 h 50191"/>
                    <a:gd name="connsiteX16" fmla="*/ 3480 w 24391"/>
                    <a:gd name="connsiteY16" fmla="*/ 37002 h 50191"/>
                    <a:gd name="connsiteX17" fmla="*/ 3480 w 24391"/>
                    <a:gd name="connsiteY17" fmla="*/ 48104 h 50191"/>
                    <a:gd name="connsiteX18" fmla="*/ 9936 w 24391"/>
                    <a:gd name="connsiteY18" fmla="*/ 48104 h 50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4391" h="50191">
                      <a:moveTo>
                        <a:pt x="9936" y="48104"/>
                      </a:moveTo>
                      <a:lnTo>
                        <a:pt x="9936" y="37002"/>
                      </a:lnTo>
                      <a:lnTo>
                        <a:pt x="23159" y="37002"/>
                      </a:lnTo>
                      <a:lnTo>
                        <a:pt x="23159" y="32010"/>
                      </a:lnTo>
                      <a:lnTo>
                        <a:pt x="9936" y="32010"/>
                      </a:lnTo>
                      <a:lnTo>
                        <a:pt x="9936" y="10790"/>
                      </a:lnTo>
                      <a:cubicBezTo>
                        <a:pt x="9936" y="7603"/>
                        <a:pt x="10371" y="5555"/>
                        <a:pt x="11242" y="4647"/>
                      </a:cubicBezTo>
                      <a:cubicBezTo>
                        <a:pt x="12113" y="3739"/>
                        <a:pt x="13889" y="3285"/>
                        <a:pt x="16570" y="3285"/>
                      </a:cubicBezTo>
                      <a:lnTo>
                        <a:pt x="23159" y="3285"/>
                      </a:lnTo>
                      <a:lnTo>
                        <a:pt x="23159" y="-2088"/>
                      </a:lnTo>
                      <a:lnTo>
                        <a:pt x="16570" y="-2088"/>
                      </a:lnTo>
                      <a:cubicBezTo>
                        <a:pt x="11611" y="-2088"/>
                        <a:pt x="8190" y="-1164"/>
                        <a:pt x="6306" y="682"/>
                      </a:cubicBezTo>
                      <a:cubicBezTo>
                        <a:pt x="4422" y="2536"/>
                        <a:pt x="3480" y="5905"/>
                        <a:pt x="3480" y="10790"/>
                      </a:cubicBezTo>
                      <a:lnTo>
                        <a:pt x="3480" y="32010"/>
                      </a:lnTo>
                      <a:lnTo>
                        <a:pt x="-1233" y="32010"/>
                      </a:lnTo>
                      <a:lnTo>
                        <a:pt x="-1233" y="37002"/>
                      </a:lnTo>
                      <a:lnTo>
                        <a:pt x="3480" y="37002"/>
                      </a:lnTo>
                      <a:lnTo>
                        <a:pt x="3480" y="48104"/>
                      </a:lnTo>
                      <a:lnTo>
                        <a:pt x="9936" y="481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47" name="Figura a mano libera: forma 146">
                  <a:extLst>
                    <a:ext uri="{FF2B5EF4-FFF2-40B4-BE49-F238E27FC236}">
                      <a16:creationId xmlns:a16="http://schemas.microsoft.com/office/drawing/2014/main" id="{FEAF2817-E344-4544-2D04-1547B0DC0F13}"/>
                    </a:ext>
                  </a:extLst>
                </p:cNvPr>
                <p:cNvSpPr/>
                <p:nvPr/>
              </p:nvSpPr>
              <p:spPr>
                <a:xfrm rot="-5400000" flipV="1">
                  <a:off x="5950959" y="5329412"/>
                  <a:ext cx="35884" cy="41044"/>
                </a:xfrm>
                <a:custGeom>
                  <a:avLst/>
                  <a:gdLst>
                    <a:gd name="connsiteX0" fmla="*/ 16009 w 35884"/>
                    <a:gd name="connsiteY0" fmla="*/ 34013 h 41044"/>
                    <a:gd name="connsiteX1" fmla="*/ 7845 w 35884"/>
                    <a:gd name="connsiteY1" fmla="*/ 29981 h 41044"/>
                    <a:gd name="connsiteX2" fmla="*/ 4840 w 35884"/>
                    <a:gd name="connsiteY2" fmla="*/ 18936 h 41044"/>
                    <a:gd name="connsiteX3" fmla="*/ 7822 w 35884"/>
                    <a:gd name="connsiteY3" fmla="*/ 7890 h 41044"/>
                    <a:gd name="connsiteX4" fmla="*/ 16009 w 35884"/>
                    <a:gd name="connsiteY4" fmla="*/ 3858 h 41044"/>
                    <a:gd name="connsiteX5" fmla="*/ 24140 w 35884"/>
                    <a:gd name="connsiteY5" fmla="*/ 7901 h 41044"/>
                    <a:gd name="connsiteX6" fmla="*/ 27144 w 35884"/>
                    <a:gd name="connsiteY6" fmla="*/ 18936 h 41044"/>
                    <a:gd name="connsiteX7" fmla="*/ 24140 w 35884"/>
                    <a:gd name="connsiteY7" fmla="*/ 29948 h 41044"/>
                    <a:gd name="connsiteX8" fmla="*/ 16009 w 35884"/>
                    <a:gd name="connsiteY8" fmla="*/ 34013 h 41044"/>
                    <a:gd name="connsiteX9" fmla="*/ 16009 w 35884"/>
                    <a:gd name="connsiteY9" fmla="*/ 39452 h 41044"/>
                    <a:gd name="connsiteX10" fmla="*/ 29165 w 35884"/>
                    <a:gd name="connsiteY10" fmla="*/ 34002 h 41044"/>
                    <a:gd name="connsiteX11" fmla="*/ 33957 w 35884"/>
                    <a:gd name="connsiteY11" fmla="*/ 18936 h 41044"/>
                    <a:gd name="connsiteX12" fmla="*/ 29165 w 35884"/>
                    <a:gd name="connsiteY12" fmla="*/ 3869 h 41044"/>
                    <a:gd name="connsiteX13" fmla="*/ 16009 w 35884"/>
                    <a:gd name="connsiteY13" fmla="*/ -1592 h 41044"/>
                    <a:gd name="connsiteX14" fmla="*/ 2830 w 35884"/>
                    <a:gd name="connsiteY14" fmla="*/ 3869 h 41044"/>
                    <a:gd name="connsiteX15" fmla="*/ -1928 w 35884"/>
                    <a:gd name="connsiteY15" fmla="*/ 18936 h 41044"/>
                    <a:gd name="connsiteX16" fmla="*/ 2830 w 35884"/>
                    <a:gd name="connsiteY16" fmla="*/ 34002 h 41044"/>
                    <a:gd name="connsiteX17" fmla="*/ 16009 w 35884"/>
                    <a:gd name="connsiteY17" fmla="*/ 39452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884" h="41044">
                      <a:moveTo>
                        <a:pt x="16009" y="34013"/>
                      </a:moveTo>
                      <a:cubicBezTo>
                        <a:pt x="12569" y="34013"/>
                        <a:pt x="9848" y="32669"/>
                        <a:pt x="7845" y="29981"/>
                      </a:cubicBezTo>
                      <a:cubicBezTo>
                        <a:pt x="5842" y="27293"/>
                        <a:pt x="4840" y="23612"/>
                        <a:pt x="4840" y="18936"/>
                      </a:cubicBezTo>
                      <a:cubicBezTo>
                        <a:pt x="4840" y="14260"/>
                        <a:pt x="5834" y="10578"/>
                        <a:pt x="7822" y="7890"/>
                      </a:cubicBezTo>
                      <a:cubicBezTo>
                        <a:pt x="9818" y="5202"/>
                        <a:pt x="12547" y="3858"/>
                        <a:pt x="16009" y="3858"/>
                      </a:cubicBezTo>
                      <a:cubicBezTo>
                        <a:pt x="19434" y="3858"/>
                        <a:pt x="22144" y="5206"/>
                        <a:pt x="24140" y="7901"/>
                      </a:cubicBezTo>
                      <a:cubicBezTo>
                        <a:pt x="26142" y="10604"/>
                        <a:pt x="27144" y="14282"/>
                        <a:pt x="27144" y="18936"/>
                      </a:cubicBezTo>
                      <a:cubicBezTo>
                        <a:pt x="27144" y="23567"/>
                        <a:pt x="26142" y="27237"/>
                        <a:pt x="24140" y="29948"/>
                      </a:cubicBezTo>
                      <a:cubicBezTo>
                        <a:pt x="22144" y="32658"/>
                        <a:pt x="19434" y="34013"/>
                        <a:pt x="16009" y="34013"/>
                      </a:cubicBezTo>
                      <a:close/>
                      <a:moveTo>
                        <a:pt x="16009" y="39452"/>
                      </a:moveTo>
                      <a:cubicBezTo>
                        <a:pt x="21593" y="39452"/>
                        <a:pt x="25979" y="37635"/>
                        <a:pt x="29165" y="34002"/>
                      </a:cubicBezTo>
                      <a:cubicBezTo>
                        <a:pt x="32360" y="30376"/>
                        <a:pt x="33957" y="25354"/>
                        <a:pt x="33957" y="18936"/>
                      </a:cubicBezTo>
                      <a:cubicBezTo>
                        <a:pt x="33957" y="12540"/>
                        <a:pt x="32360" y="7518"/>
                        <a:pt x="29165" y="3869"/>
                      </a:cubicBezTo>
                      <a:cubicBezTo>
                        <a:pt x="25979" y="228"/>
                        <a:pt x="21593" y="-1592"/>
                        <a:pt x="16009" y="-1592"/>
                      </a:cubicBezTo>
                      <a:cubicBezTo>
                        <a:pt x="10402" y="-1592"/>
                        <a:pt x="6010" y="228"/>
                        <a:pt x="2830" y="3869"/>
                      </a:cubicBezTo>
                      <a:cubicBezTo>
                        <a:pt x="-342" y="7518"/>
                        <a:pt x="-1928" y="12540"/>
                        <a:pt x="-1928" y="18936"/>
                      </a:cubicBezTo>
                      <a:cubicBezTo>
                        <a:pt x="-1928" y="25354"/>
                        <a:pt x="-342" y="30376"/>
                        <a:pt x="2830" y="34002"/>
                      </a:cubicBezTo>
                      <a:cubicBezTo>
                        <a:pt x="6010" y="37635"/>
                        <a:pt x="10402" y="39452"/>
                        <a:pt x="16009" y="3945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48" name="Figura a mano libera: forma 147">
                  <a:extLst>
                    <a:ext uri="{FF2B5EF4-FFF2-40B4-BE49-F238E27FC236}">
                      <a16:creationId xmlns:a16="http://schemas.microsoft.com/office/drawing/2014/main" id="{771A73EE-472B-5A12-6649-4EB4A2E3B213}"/>
                    </a:ext>
                  </a:extLst>
                </p:cNvPr>
                <p:cNvSpPr/>
                <p:nvPr/>
              </p:nvSpPr>
              <p:spPr>
                <a:xfrm rot="-5400000" flipV="1">
                  <a:off x="5988407" y="5328087"/>
                  <a:ext cx="7147" cy="7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7" h="7147"/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49" name="Figura a mano libera: forma 148">
                  <a:extLst>
                    <a:ext uri="{FF2B5EF4-FFF2-40B4-BE49-F238E27FC236}">
                      <a16:creationId xmlns:a16="http://schemas.microsoft.com/office/drawing/2014/main" id="{B468656C-22D9-68D6-5F65-EACA421C8C09}"/>
                    </a:ext>
                  </a:extLst>
                </p:cNvPr>
                <p:cNvSpPr/>
                <p:nvPr/>
              </p:nvSpPr>
              <p:spPr>
                <a:xfrm rot="-5400000" flipV="1">
                  <a:off x="5953439" y="5265439"/>
                  <a:ext cx="30925" cy="41044"/>
                </a:xfrm>
                <a:custGeom>
                  <a:avLst/>
                  <a:gdLst>
                    <a:gd name="connsiteX0" fmla="*/ 29220 w 30925"/>
                    <a:gd name="connsiteY0" fmla="*/ 37008 h 41044"/>
                    <a:gd name="connsiteX1" fmla="*/ 29220 w 30925"/>
                    <a:gd name="connsiteY1" fmla="*/ 31000 h 41044"/>
                    <a:gd name="connsiteX2" fmla="*/ 23759 w 30925"/>
                    <a:gd name="connsiteY2" fmla="*/ 33256 h 41044"/>
                    <a:gd name="connsiteX3" fmla="*/ 18230 w 30925"/>
                    <a:gd name="connsiteY3" fmla="*/ 34004 h 41044"/>
                    <a:gd name="connsiteX4" fmla="*/ 8514 w 30925"/>
                    <a:gd name="connsiteY4" fmla="*/ 30039 h 41044"/>
                    <a:gd name="connsiteX5" fmla="*/ 5062 w 30925"/>
                    <a:gd name="connsiteY5" fmla="*/ 18927 h 41044"/>
                    <a:gd name="connsiteX6" fmla="*/ 8514 w 30925"/>
                    <a:gd name="connsiteY6" fmla="*/ 7803 h 41044"/>
                    <a:gd name="connsiteX7" fmla="*/ 18230 w 30925"/>
                    <a:gd name="connsiteY7" fmla="*/ 3849 h 41044"/>
                    <a:gd name="connsiteX8" fmla="*/ 23759 w 30925"/>
                    <a:gd name="connsiteY8" fmla="*/ 4598 h 41044"/>
                    <a:gd name="connsiteX9" fmla="*/ 29220 w 30925"/>
                    <a:gd name="connsiteY9" fmla="*/ 6854 h 41044"/>
                    <a:gd name="connsiteX10" fmla="*/ 29220 w 30925"/>
                    <a:gd name="connsiteY10" fmla="*/ 912 h 41044"/>
                    <a:gd name="connsiteX11" fmla="*/ 23647 w 30925"/>
                    <a:gd name="connsiteY11" fmla="*/ -964 h 41044"/>
                    <a:gd name="connsiteX12" fmla="*/ 17527 w 30925"/>
                    <a:gd name="connsiteY12" fmla="*/ -1601 h 41044"/>
                    <a:gd name="connsiteX13" fmla="*/ 3488 w 30925"/>
                    <a:gd name="connsiteY13" fmla="*/ 3950 h 41044"/>
                    <a:gd name="connsiteX14" fmla="*/ -1706 w 30925"/>
                    <a:gd name="connsiteY14" fmla="*/ 18927 h 41044"/>
                    <a:gd name="connsiteX15" fmla="*/ 3544 w 30925"/>
                    <a:gd name="connsiteY15" fmla="*/ 33959 h 41044"/>
                    <a:gd name="connsiteX16" fmla="*/ 17951 w 30925"/>
                    <a:gd name="connsiteY16" fmla="*/ 39443 h 41044"/>
                    <a:gd name="connsiteX17" fmla="*/ 23736 w 30925"/>
                    <a:gd name="connsiteY17" fmla="*/ 38829 h 41044"/>
                    <a:gd name="connsiteX18" fmla="*/ 29220 w 30925"/>
                    <a:gd name="connsiteY18" fmla="*/ 37008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0925" h="41044">
                      <a:moveTo>
                        <a:pt x="29220" y="37008"/>
                      </a:moveTo>
                      <a:lnTo>
                        <a:pt x="29220" y="31000"/>
                      </a:lnTo>
                      <a:cubicBezTo>
                        <a:pt x="27403" y="32005"/>
                        <a:pt x="25583" y="32757"/>
                        <a:pt x="23759" y="33256"/>
                      </a:cubicBezTo>
                      <a:cubicBezTo>
                        <a:pt x="21934" y="33755"/>
                        <a:pt x="20092" y="34004"/>
                        <a:pt x="18230" y="34004"/>
                      </a:cubicBezTo>
                      <a:cubicBezTo>
                        <a:pt x="14061" y="34004"/>
                        <a:pt x="10822" y="32683"/>
                        <a:pt x="8514" y="30039"/>
                      </a:cubicBezTo>
                      <a:cubicBezTo>
                        <a:pt x="6213" y="27404"/>
                        <a:pt x="5062" y="23699"/>
                        <a:pt x="5062" y="18927"/>
                      </a:cubicBezTo>
                      <a:cubicBezTo>
                        <a:pt x="5062" y="14154"/>
                        <a:pt x="6213" y="10446"/>
                        <a:pt x="8514" y="7803"/>
                      </a:cubicBezTo>
                      <a:cubicBezTo>
                        <a:pt x="10822" y="5167"/>
                        <a:pt x="14061" y="3849"/>
                        <a:pt x="18230" y="3849"/>
                      </a:cubicBezTo>
                      <a:cubicBezTo>
                        <a:pt x="20092" y="3849"/>
                        <a:pt x="21934" y="4099"/>
                        <a:pt x="23759" y="4598"/>
                      </a:cubicBezTo>
                      <a:cubicBezTo>
                        <a:pt x="25583" y="5096"/>
                        <a:pt x="27403" y="5848"/>
                        <a:pt x="29220" y="6854"/>
                      </a:cubicBezTo>
                      <a:lnTo>
                        <a:pt x="29220" y="912"/>
                      </a:lnTo>
                      <a:cubicBezTo>
                        <a:pt x="27425" y="78"/>
                        <a:pt x="25568" y="-547"/>
                        <a:pt x="23647" y="-964"/>
                      </a:cubicBezTo>
                      <a:cubicBezTo>
                        <a:pt x="21733" y="-1389"/>
                        <a:pt x="19693" y="-1601"/>
                        <a:pt x="17527" y="-1601"/>
                      </a:cubicBezTo>
                      <a:cubicBezTo>
                        <a:pt x="11637" y="-1601"/>
                        <a:pt x="6957" y="249"/>
                        <a:pt x="3488" y="3950"/>
                      </a:cubicBezTo>
                      <a:cubicBezTo>
                        <a:pt x="26" y="7650"/>
                        <a:pt x="-1706" y="12643"/>
                        <a:pt x="-1706" y="18927"/>
                      </a:cubicBezTo>
                      <a:cubicBezTo>
                        <a:pt x="-1706" y="25300"/>
                        <a:pt x="44" y="30311"/>
                        <a:pt x="3544" y="33959"/>
                      </a:cubicBezTo>
                      <a:cubicBezTo>
                        <a:pt x="7050" y="37615"/>
                        <a:pt x="11853" y="39443"/>
                        <a:pt x="17951" y="39443"/>
                      </a:cubicBezTo>
                      <a:cubicBezTo>
                        <a:pt x="19924" y="39443"/>
                        <a:pt x="21852" y="39238"/>
                        <a:pt x="23736" y="38829"/>
                      </a:cubicBezTo>
                      <a:cubicBezTo>
                        <a:pt x="25620" y="38427"/>
                        <a:pt x="27448" y="37820"/>
                        <a:pt x="29220" y="370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50" name="Figura a mano libera: forma 149">
                  <a:extLst>
                    <a:ext uri="{FF2B5EF4-FFF2-40B4-BE49-F238E27FC236}">
                      <a16:creationId xmlns:a16="http://schemas.microsoft.com/office/drawing/2014/main" id="{72CD44CB-44CA-10CF-5740-72D64A3739CA}"/>
                    </a:ext>
                  </a:extLst>
                </p:cNvPr>
                <p:cNvSpPr/>
                <p:nvPr/>
              </p:nvSpPr>
              <p:spPr>
                <a:xfrm rot="-5400000" flipV="1">
                  <a:off x="5952389" y="5224744"/>
                  <a:ext cx="33025" cy="41044"/>
                </a:xfrm>
                <a:custGeom>
                  <a:avLst/>
                  <a:gdLst>
                    <a:gd name="connsiteX0" fmla="*/ 18384 w 33025"/>
                    <a:gd name="connsiteY0" fmla="*/ 19055 h 41044"/>
                    <a:gd name="connsiteX1" fmla="*/ 7596 w 33025"/>
                    <a:gd name="connsiteY1" fmla="*/ 17279 h 41044"/>
                    <a:gd name="connsiteX2" fmla="*/ 4591 w 33025"/>
                    <a:gd name="connsiteY2" fmla="*/ 11204 h 41044"/>
                    <a:gd name="connsiteX3" fmla="*/ 6847 w 33025"/>
                    <a:gd name="connsiteY3" fmla="*/ 5776 h 41044"/>
                    <a:gd name="connsiteX4" fmla="*/ 12968 w 33025"/>
                    <a:gd name="connsiteY4" fmla="*/ 3777 h 41044"/>
                    <a:gd name="connsiteX5" fmla="*/ 21545 w 33025"/>
                    <a:gd name="connsiteY5" fmla="*/ 7563 h 41044"/>
                    <a:gd name="connsiteX6" fmla="*/ 24773 w 33025"/>
                    <a:gd name="connsiteY6" fmla="*/ 17625 h 41044"/>
                    <a:gd name="connsiteX7" fmla="*/ 24773 w 33025"/>
                    <a:gd name="connsiteY7" fmla="*/ 19055 h 41044"/>
                    <a:gd name="connsiteX8" fmla="*/ 18384 w 33025"/>
                    <a:gd name="connsiteY8" fmla="*/ 19055 h 41044"/>
                    <a:gd name="connsiteX9" fmla="*/ 31195 w 33025"/>
                    <a:gd name="connsiteY9" fmla="*/ 21713 h 41044"/>
                    <a:gd name="connsiteX10" fmla="*/ 31195 w 33025"/>
                    <a:gd name="connsiteY10" fmla="*/ -590 h 41044"/>
                    <a:gd name="connsiteX11" fmla="*/ 24773 w 33025"/>
                    <a:gd name="connsiteY11" fmla="*/ -590 h 41044"/>
                    <a:gd name="connsiteX12" fmla="*/ 24773 w 33025"/>
                    <a:gd name="connsiteY12" fmla="*/ 5340 h 41044"/>
                    <a:gd name="connsiteX13" fmla="*/ 19289 w 33025"/>
                    <a:gd name="connsiteY13" fmla="*/ 91 h 41044"/>
                    <a:gd name="connsiteX14" fmla="*/ 11259 w 33025"/>
                    <a:gd name="connsiteY14" fmla="*/ -1607 h 41044"/>
                    <a:gd name="connsiteX15" fmla="*/ 1710 w 33025"/>
                    <a:gd name="connsiteY15" fmla="*/ 1766 h 41044"/>
                    <a:gd name="connsiteX16" fmla="*/ -1831 w 33025"/>
                    <a:gd name="connsiteY16" fmla="*/ 10790 h 41044"/>
                    <a:gd name="connsiteX17" fmla="*/ 2581 w 33025"/>
                    <a:gd name="connsiteY17" fmla="*/ 20730 h 41044"/>
                    <a:gd name="connsiteX18" fmla="*/ 15760 w 33025"/>
                    <a:gd name="connsiteY18" fmla="*/ 24081 h 41044"/>
                    <a:gd name="connsiteX19" fmla="*/ 24773 w 33025"/>
                    <a:gd name="connsiteY19" fmla="*/ 24081 h 41044"/>
                    <a:gd name="connsiteX20" fmla="*/ 24773 w 33025"/>
                    <a:gd name="connsiteY20" fmla="*/ 24717 h 41044"/>
                    <a:gd name="connsiteX21" fmla="*/ 21858 w 33025"/>
                    <a:gd name="connsiteY21" fmla="*/ 31575 h 41044"/>
                    <a:gd name="connsiteX22" fmla="*/ 13671 w 33025"/>
                    <a:gd name="connsiteY22" fmla="*/ 33998 h 41044"/>
                    <a:gd name="connsiteX23" fmla="*/ 7138 w 33025"/>
                    <a:gd name="connsiteY23" fmla="*/ 33194 h 41044"/>
                    <a:gd name="connsiteX24" fmla="*/ 1040 w 33025"/>
                    <a:gd name="connsiteY24" fmla="*/ 30782 h 41044"/>
                    <a:gd name="connsiteX25" fmla="*/ 1040 w 33025"/>
                    <a:gd name="connsiteY25" fmla="*/ 36724 h 41044"/>
                    <a:gd name="connsiteX26" fmla="*/ 7875 w 33025"/>
                    <a:gd name="connsiteY26" fmla="*/ 38756 h 41044"/>
                    <a:gd name="connsiteX27" fmla="*/ 14330 w 33025"/>
                    <a:gd name="connsiteY27" fmla="*/ 39437 h 41044"/>
                    <a:gd name="connsiteX28" fmla="*/ 27006 w 33025"/>
                    <a:gd name="connsiteY28" fmla="*/ 35037 h 41044"/>
                    <a:gd name="connsiteX29" fmla="*/ 31195 w 33025"/>
                    <a:gd name="connsiteY29" fmla="*/ 21713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3025" h="41044">
                      <a:moveTo>
                        <a:pt x="18384" y="19055"/>
                      </a:moveTo>
                      <a:cubicBezTo>
                        <a:pt x="13195" y="19055"/>
                        <a:pt x="9598" y="18463"/>
                        <a:pt x="7596" y="17279"/>
                      </a:cubicBezTo>
                      <a:cubicBezTo>
                        <a:pt x="5593" y="16095"/>
                        <a:pt x="4591" y="14070"/>
                        <a:pt x="4591" y="11204"/>
                      </a:cubicBezTo>
                      <a:cubicBezTo>
                        <a:pt x="4591" y="8925"/>
                        <a:pt x="5343" y="7116"/>
                        <a:pt x="6847" y="5776"/>
                      </a:cubicBezTo>
                      <a:cubicBezTo>
                        <a:pt x="8351" y="4443"/>
                        <a:pt x="10391" y="3777"/>
                        <a:pt x="12968" y="3777"/>
                      </a:cubicBezTo>
                      <a:cubicBezTo>
                        <a:pt x="16534" y="3777"/>
                        <a:pt x="19393" y="5039"/>
                        <a:pt x="21545" y="7563"/>
                      </a:cubicBezTo>
                      <a:cubicBezTo>
                        <a:pt x="23697" y="10087"/>
                        <a:pt x="24773" y="13441"/>
                        <a:pt x="24773" y="17625"/>
                      </a:cubicBezTo>
                      <a:lnTo>
                        <a:pt x="24773" y="19055"/>
                      </a:lnTo>
                      <a:lnTo>
                        <a:pt x="18384" y="19055"/>
                      </a:lnTo>
                      <a:close/>
                      <a:moveTo>
                        <a:pt x="31195" y="21713"/>
                      </a:moveTo>
                      <a:lnTo>
                        <a:pt x="31195" y="-590"/>
                      </a:lnTo>
                      <a:lnTo>
                        <a:pt x="24773" y="-590"/>
                      </a:lnTo>
                      <a:lnTo>
                        <a:pt x="24773" y="5340"/>
                      </a:lnTo>
                      <a:cubicBezTo>
                        <a:pt x="23306" y="2972"/>
                        <a:pt x="21478" y="1223"/>
                        <a:pt x="19289" y="91"/>
                      </a:cubicBezTo>
                      <a:cubicBezTo>
                        <a:pt x="17100" y="-1041"/>
                        <a:pt x="14423" y="-1607"/>
                        <a:pt x="11259" y="-1607"/>
                      </a:cubicBezTo>
                      <a:cubicBezTo>
                        <a:pt x="7261" y="-1607"/>
                        <a:pt x="4078" y="-482"/>
                        <a:pt x="1710" y="1766"/>
                      </a:cubicBezTo>
                      <a:cubicBezTo>
                        <a:pt x="-650" y="4015"/>
                        <a:pt x="-1831" y="7023"/>
                        <a:pt x="-1831" y="10790"/>
                      </a:cubicBezTo>
                      <a:cubicBezTo>
                        <a:pt x="-1831" y="15183"/>
                        <a:pt x="-360" y="18497"/>
                        <a:pt x="2581" y="20730"/>
                      </a:cubicBezTo>
                      <a:cubicBezTo>
                        <a:pt x="5529" y="22964"/>
                        <a:pt x="9922" y="24081"/>
                        <a:pt x="15760" y="24081"/>
                      </a:cubicBezTo>
                      <a:lnTo>
                        <a:pt x="24773" y="24081"/>
                      </a:lnTo>
                      <a:lnTo>
                        <a:pt x="24773" y="24717"/>
                      </a:lnTo>
                      <a:cubicBezTo>
                        <a:pt x="24773" y="27673"/>
                        <a:pt x="23801" y="29959"/>
                        <a:pt x="21858" y="31575"/>
                      </a:cubicBezTo>
                      <a:cubicBezTo>
                        <a:pt x="19914" y="33191"/>
                        <a:pt x="17186" y="33998"/>
                        <a:pt x="13671" y="33998"/>
                      </a:cubicBezTo>
                      <a:cubicBezTo>
                        <a:pt x="11438" y="33998"/>
                        <a:pt x="9260" y="33730"/>
                        <a:pt x="7138" y="33194"/>
                      </a:cubicBezTo>
                      <a:cubicBezTo>
                        <a:pt x="5023" y="32658"/>
                        <a:pt x="2990" y="31854"/>
                        <a:pt x="1040" y="30782"/>
                      </a:cubicBezTo>
                      <a:lnTo>
                        <a:pt x="1040" y="36724"/>
                      </a:lnTo>
                      <a:cubicBezTo>
                        <a:pt x="3385" y="37632"/>
                        <a:pt x="5663" y="38309"/>
                        <a:pt x="7875" y="38756"/>
                      </a:cubicBezTo>
                      <a:cubicBezTo>
                        <a:pt x="10086" y="39210"/>
                        <a:pt x="12238" y="39437"/>
                        <a:pt x="14330" y="39437"/>
                      </a:cubicBezTo>
                      <a:cubicBezTo>
                        <a:pt x="19989" y="39437"/>
                        <a:pt x="24214" y="37971"/>
                        <a:pt x="27006" y="35037"/>
                      </a:cubicBezTo>
                      <a:cubicBezTo>
                        <a:pt x="29799" y="32111"/>
                        <a:pt x="31195" y="27670"/>
                        <a:pt x="31195" y="217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51" name="Figura a mano libera: forma 150">
                  <a:extLst>
                    <a:ext uri="{FF2B5EF4-FFF2-40B4-BE49-F238E27FC236}">
                      <a16:creationId xmlns:a16="http://schemas.microsoft.com/office/drawing/2014/main" id="{C7956B93-BC68-4569-9EEE-248AED4B911A}"/>
                    </a:ext>
                  </a:extLst>
                </p:cNvPr>
                <p:cNvSpPr/>
                <p:nvPr/>
              </p:nvSpPr>
              <p:spPr>
                <a:xfrm rot="-5400000" flipV="1">
                  <a:off x="5956945" y="5184316"/>
                  <a:ext cx="22895" cy="40027"/>
                </a:xfrm>
                <a:custGeom>
                  <a:avLst/>
                  <a:gdLst>
                    <a:gd name="connsiteX0" fmla="*/ 21321 w 22895"/>
                    <a:gd name="connsiteY0" fmla="*/ 31434 h 40027"/>
                    <a:gd name="connsiteX1" fmla="*/ 18965 w 22895"/>
                    <a:gd name="connsiteY1" fmla="*/ 32350 h 40027"/>
                    <a:gd name="connsiteX2" fmla="*/ 16161 w 22895"/>
                    <a:gd name="connsiteY2" fmla="*/ 32652 h 40027"/>
                    <a:gd name="connsiteX3" fmla="*/ 7796 w 22895"/>
                    <a:gd name="connsiteY3" fmla="*/ 29111 h 40027"/>
                    <a:gd name="connsiteX4" fmla="*/ 4881 w 22895"/>
                    <a:gd name="connsiteY4" fmla="*/ 18937 h 40027"/>
                    <a:gd name="connsiteX5" fmla="*/ 4881 w 22895"/>
                    <a:gd name="connsiteY5" fmla="*/ -1658 h 40027"/>
                    <a:gd name="connsiteX6" fmla="*/ -1574 w 22895"/>
                    <a:gd name="connsiteY6" fmla="*/ -1658 h 40027"/>
                    <a:gd name="connsiteX7" fmla="*/ -1574 w 22895"/>
                    <a:gd name="connsiteY7" fmla="*/ 37432 h 40027"/>
                    <a:gd name="connsiteX8" fmla="*/ 4881 w 22895"/>
                    <a:gd name="connsiteY8" fmla="*/ 37432 h 40027"/>
                    <a:gd name="connsiteX9" fmla="*/ 4881 w 22895"/>
                    <a:gd name="connsiteY9" fmla="*/ 31356 h 40027"/>
                    <a:gd name="connsiteX10" fmla="*/ 10153 w 22895"/>
                    <a:gd name="connsiteY10" fmla="*/ 36639 h 40027"/>
                    <a:gd name="connsiteX11" fmla="*/ 18049 w 22895"/>
                    <a:gd name="connsiteY11" fmla="*/ 38370 h 40027"/>
                    <a:gd name="connsiteX12" fmla="*/ 19512 w 22895"/>
                    <a:gd name="connsiteY12" fmla="*/ 38281 h 40027"/>
                    <a:gd name="connsiteX13" fmla="*/ 21288 w 22895"/>
                    <a:gd name="connsiteY13" fmla="*/ 38024 h 40027"/>
                    <a:gd name="connsiteX14" fmla="*/ 21321 w 22895"/>
                    <a:gd name="connsiteY14" fmla="*/ 31434 h 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895" h="40027">
                      <a:moveTo>
                        <a:pt x="21321" y="31434"/>
                      </a:moveTo>
                      <a:cubicBezTo>
                        <a:pt x="20599" y="31851"/>
                        <a:pt x="19813" y="32157"/>
                        <a:pt x="18965" y="32350"/>
                      </a:cubicBezTo>
                      <a:cubicBezTo>
                        <a:pt x="18116" y="32551"/>
                        <a:pt x="17181" y="32652"/>
                        <a:pt x="16161" y="32652"/>
                      </a:cubicBezTo>
                      <a:cubicBezTo>
                        <a:pt x="12528" y="32652"/>
                        <a:pt x="9739" y="31471"/>
                        <a:pt x="7796" y="29111"/>
                      </a:cubicBezTo>
                      <a:cubicBezTo>
                        <a:pt x="5853" y="26751"/>
                        <a:pt x="4881" y="23359"/>
                        <a:pt x="4881" y="18937"/>
                      </a:cubicBezTo>
                      <a:lnTo>
                        <a:pt x="4881" y="-1658"/>
                      </a:lnTo>
                      <a:lnTo>
                        <a:pt x="-1574" y="-1658"/>
                      </a:lnTo>
                      <a:lnTo>
                        <a:pt x="-1574" y="37432"/>
                      </a:lnTo>
                      <a:lnTo>
                        <a:pt x="4881" y="37432"/>
                      </a:lnTo>
                      <a:lnTo>
                        <a:pt x="4881" y="31356"/>
                      </a:lnTo>
                      <a:cubicBezTo>
                        <a:pt x="6236" y="33731"/>
                        <a:pt x="7994" y="35492"/>
                        <a:pt x="10153" y="36639"/>
                      </a:cubicBezTo>
                      <a:cubicBezTo>
                        <a:pt x="12319" y="37793"/>
                        <a:pt x="14951" y="38370"/>
                        <a:pt x="18049" y="38370"/>
                      </a:cubicBezTo>
                      <a:cubicBezTo>
                        <a:pt x="18488" y="38370"/>
                        <a:pt x="18976" y="38340"/>
                        <a:pt x="19512" y="38281"/>
                      </a:cubicBezTo>
                      <a:cubicBezTo>
                        <a:pt x="20048" y="38228"/>
                        <a:pt x="20640" y="38143"/>
                        <a:pt x="21288" y="38024"/>
                      </a:cubicBezTo>
                      <a:lnTo>
                        <a:pt x="21321" y="314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52" name="Figura a mano libera: forma 151">
                  <a:extLst>
                    <a:ext uri="{FF2B5EF4-FFF2-40B4-BE49-F238E27FC236}">
                      <a16:creationId xmlns:a16="http://schemas.microsoft.com/office/drawing/2014/main" id="{15A68128-FB27-AE60-A947-69278CCD7D49}"/>
                    </a:ext>
                  </a:extLst>
                </p:cNvPr>
                <p:cNvSpPr/>
                <p:nvPr/>
              </p:nvSpPr>
              <p:spPr>
                <a:xfrm rot="-5400000" flipV="1">
                  <a:off x="5944292" y="5145056"/>
                  <a:ext cx="34934" cy="55328"/>
                </a:xfrm>
                <a:custGeom>
                  <a:avLst/>
                  <a:gdLst>
                    <a:gd name="connsiteX0" fmla="*/ 26627 w 34934"/>
                    <a:gd name="connsiteY0" fmla="*/ 31919 h 55328"/>
                    <a:gd name="connsiteX1" fmla="*/ 26627 w 34934"/>
                    <a:gd name="connsiteY1" fmla="*/ 53072 h 55328"/>
                    <a:gd name="connsiteX2" fmla="*/ 33049 w 34934"/>
                    <a:gd name="connsiteY2" fmla="*/ 53072 h 55328"/>
                    <a:gd name="connsiteX3" fmla="*/ 33049 w 34934"/>
                    <a:gd name="connsiteY3" fmla="*/ -1240 h 55328"/>
                    <a:gd name="connsiteX4" fmla="*/ 26627 w 34934"/>
                    <a:gd name="connsiteY4" fmla="*/ -1240 h 55328"/>
                    <a:gd name="connsiteX5" fmla="*/ 26627 w 34934"/>
                    <a:gd name="connsiteY5" fmla="*/ 4623 h 55328"/>
                    <a:gd name="connsiteX6" fmla="*/ 21512 w 34934"/>
                    <a:gd name="connsiteY6" fmla="*/ -559 h 55328"/>
                    <a:gd name="connsiteX7" fmla="*/ 14096 w 34934"/>
                    <a:gd name="connsiteY7" fmla="*/ -2256 h 55328"/>
                    <a:gd name="connsiteX8" fmla="*/ 2559 w 34934"/>
                    <a:gd name="connsiteY8" fmla="*/ 3395 h 55328"/>
                    <a:gd name="connsiteX9" fmla="*/ -1886 w 34934"/>
                    <a:gd name="connsiteY9" fmla="*/ 18271 h 55328"/>
                    <a:gd name="connsiteX10" fmla="*/ 2559 w 34934"/>
                    <a:gd name="connsiteY10" fmla="*/ 33137 h 55328"/>
                    <a:gd name="connsiteX11" fmla="*/ 14096 w 34934"/>
                    <a:gd name="connsiteY11" fmla="*/ 38788 h 55328"/>
                    <a:gd name="connsiteX12" fmla="*/ 21512 w 34934"/>
                    <a:gd name="connsiteY12" fmla="*/ 37090 h 55328"/>
                    <a:gd name="connsiteX13" fmla="*/ 26627 w 34934"/>
                    <a:gd name="connsiteY13" fmla="*/ 31919 h 55328"/>
                    <a:gd name="connsiteX14" fmla="*/ 4748 w 34934"/>
                    <a:gd name="connsiteY14" fmla="*/ 18271 h 55328"/>
                    <a:gd name="connsiteX15" fmla="*/ 7663 w 34934"/>
                    <a:gd name="connsiteY15" fmla="*/ 7159 h 55328"/>
                    <a:gd name="connsiteX16" fmla="*/ 15671 w 34934"/>
                    <a:gd name="connsiteY16" fmla="*/ 3127 h 55328"/>
                    <a:gd name="connsiteX17" fmla="*/ 23690 w 34934"/>
                    <a:gd name="connsiteY17" fmla="*/ 7159 h 55328"/>
                    <a:gd name="connsiteX18" fmla="*/ 26627 w 34934"/>
                    <a:gd name="connsiteY18" fmla="*/ 18271 h 55328"/>
                    <a:gd name="connsiteX19" fmla="*/ 23690 w 34934"/>
                    <a:gd name="connsiteY19" fmla="*/ 29384 h 55328"/>
                    <a:gd name="connsiteX20" fmla="*/ 15671 w 34934"/>
                    <a:gd name="connsiteY20" fmla="*/ 33416 h 55328"/>
                    <a:gd name="connsiteX21" fmla="*/ 7663 w 34934"/>
                    <a:gd name="connsiteY21" fmla="*/ 29384 h 55328"/>
                    <a:gd name="connsiteX22" fmla="*/ 4748 w 34934"/>
                    <a:gd name="connsiteY22" fmla="*/ 18271 h 5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4934" h="55328">
                      <a:moveTo>
                        <a:pt x="26627" y="31919"/>
                      </a:moveTo>
                      <a:lnTo>
                        <a:pt x="26627" y="53072"/>
                      </a:lnTo>
                      <a:lnTo>
                        <a:pt x="33049" y="53072"/>
                      </a:lnTo>
                      <a:lnTo>
                        <a:pt x="33049" y="-1240"/>
                      </a:lnTo>
                      <a:lnTo>
                        <a:pt x="26627" y="-1240"/>
                      </a:lnTo>
                      <a:lnTo>
                        <a:pt x="26627" y="4623"/>
                      </a:lnTo>
                      <a:cubicBezTo>
                        <a:pt x="25279" y="2300"/>
                        <a:pt x="23574" y="573"/>
                        <a:pt x="21512" y="-559"/>
                      </a:cubicBezTo>
                      <a:cubicBezTo>
                        <a:pt x="19457" y="-1690"/>
                        <a:pt x="16985" y="-2256"/>
                        <a:pt x="14096" y="-2256"/>
                      </a:cubicBezTo>
                      <a:cubicBezTo>
                        <a:pt x="9375" y="-2256"/>
                        <a:pt x="5530" y="-373"/>
                        <a:pt x="2559" y="3395"/>
                      </a:cubicBezTo>
                      <a:cubicBezTo>
                        <a:pt x="-404" y="7170"/>
                        <a:pt x="-1886" y="12129"/>
                        <a:pt x="-1886" y="18271"/>
                      </a:cubicBezTo>
                      <a:cubicBezTo>
                        <a:pt x="-1886" y="24414"/>
                        <a:pt x="-404" y="29369"/>
                        <a:pt x="2559" y="33137"/>
                      </a:cubicBezTo>
                      <a:cubicBezTo>
                        <a:pt x="5530" y="36904"/>
                        <a:pt x="9375" y="38788"/>
                        <a:pt x="14096" y="38788"/>
                      </a:cubicBezTo>
                      <a:cubicBezTo>
                        <a:pt x="16985" y="38788"/>
                        <a:pt x="19457" y="38222"/>
                        <a:pt x="21512" y="37090"/>
                      </a:cubicBezTo>
                      <a:cubicBezTo>
                        <a:pt x="23574" y="35966"/>
                        <a:pt x="25279" y="34242"/>
                        <a:pt x="26627" y="31919"/>
                      </a:cubicBezTo>
                      <a:close/>
                      <a:moveTo>
                        <a:pt x="4748" y="18271"/>
                      </a:moveTo>
                      <a:cubicBezTo>
                        <a:pt x="4748" y="13551"/>
                        <a:pt x="5720" y="9847"/>
                        <a:pt x="7663" y="7159"/>
                      </a:cubicBezTo>
                      <a:cubicBezTo>
                        <a:pt x="9606" y="4471"/>
                        <a:pt x="12276" y="3127"/>
                        <a:pt x="15671" y="3127"/>
                      </a:cubicBezTo>
                      <a:cubicBezTo>
                        <a:pt x="19066" y="3127"/>
                        <a:pt x="21739" y="4471"/>
                        <a:pt x="23690" y="7159"/>
                      </a:cubicBezTo>
                      <a:cubicBezTo>
                        <a:pt x="25648" y="9847"/>
                        <a:pt x="26627" y="13551"/>
                        <a:pt x="26627" y="18271"/>
                      </a:cubicBezTo>
                      <a:cubicBezTo>
                        <a:pt x="26627" y="22992"/>
                        <a:pt x="25648" y="26696"/>
                        <a:pt x="23690" y="29384"/>
                      </a:cubicBezTo>
                      <a:cubicBezTo>
                        <a:pt x="21739" y="32072"/>
                        <a:pt x="19066" y="33416"/>
                        <a:pt x="15671" y="33416"/>
                      </a:cubicBezTo>
                      <a:cubicBezTo>
                        <a:pt x="12276" y="33416"/>
                        <a:pt x="9606" y="32072"/>
                        <a:pt x="7663" y="29384"/>
                      </a:cubicBezTo>
                      <a:cubicBezTo>
                        <a:pt x="5720" y="26696"/>
                        <a:pt x="4748" y="22992"/>
                        <a:pt x="4748" y="182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53" name="Figura a mano libera: forma 152">
                  <a:extLst>
                    <a:ext uri="{FF2B5EF4-FFF2-40B4-BE49-F238E27FC236}">
                      <a16:creationId xmlns:a16="http://schemas.microsoft.com/office/drawing/2014/main" id="{4996974D-7073-0F49-CC92-3CF6DFA7EC64}"/>
                    </a:ext>
                  </a:extLst>
                </p:cNvPr>
                <p:cNvSpPr/>
                <p:nvPr/>
              </p:nvSpPr>
              <p:spPr>
                <a:xfrm rot="-5400000" flipV="1">
                  <a:off x="5958040" y="5111657"/>
                  <a:ext cx="6421" cy="54312"/>
                </a:xfrm>
                <a:custGeom>
                  <a:avLst/>
                  <a:gdLst>
                    <a:gd name="connsiteX0" fmla="*/ -860 w 6421"/>
                    <a:gd name="connsiteY0" fmla="*/ 36783 h 54312"/>
                    <a:gd name="connsiteX1" fmla="*/ 5562 w 6421"/>
                    <a:gd name="connsiteY1" fmla="*/ 36783 h 54312"/>
                    <a:gd name="connsiteX2" fmla="*/ 5562 w 6421"/>
                    <a:gd name="connsiteY2" fmla="*/ -2307 h 54312"/>
                    <a:gd name="connsiteX3" fmla="*/ -860 w 6421"/>
                    <a:gd name="connsiteY3" fmla="*/ -2307 h 54312"/>
                    <a:gd name="connsiteX4" fmla="*/ -860 w 6421"/>
                    <a:gd name="connsiteY4" fmla="*/ 36783 h 54312"/>
                    <a:gd name="connsiteX5" fmla="*/ -860 w 6421"/>
                    <a:gd name="connsiteY5" fmla="*/ 52006 h 54312"/>
                    <a:gd name="connsiteX6" fmla="*/ 5562 w 6421"/>
                    <a:gd name="connsiteY6" fmla="*/ 52006 h 54312"/>
                    <a:gd name="connsiteX7" fmla="*/ 5562 w 6421"/>
                    <a:gd name="connsiteY7" fmla="*/ 43864 h 54312"/>
                    <a:gd name="connsiteX8" fmla="*/ -860 w 6421"/>
                    <a:gd name="connsiteY8" fmla="*/ 43864 h 54312"/>
                    <a:gd name="connsiteX9" fmla="*/ -860 w 6421"/>
                    <a:gd name="connsiteY9" fmla="*/ 52006 h 5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21" h="54312">
                      <a:moveTo>
                        <a:pt x="-860" y="36783"/>
                      </a:moveTo>
                      <a:lnTo>
                        <a:pt x="5562" y="36783"/>
                      </a:lnTo>
                      <a:lnTo>
                        <a:pt x="5562" y="-2307"/>
                      </a:lnTo>
                      <a:lnTo>
                        <a:pt x="-860" y="-2307"/>
                      </a:lnTo>
                      <a:lnTo>
                        <a:pt x="-860" y="36783"/>
                      </a:lnTo>
                      <a:close/>
                      <a:moveTo>
                        <a:pt x="-860" y="52006"/>
                      </a:moveTo>
                      <a:lnTo>
                        <a:pt x="5562" y="52006"/>
                      </a:lnTo>
                      <a:lnTo>
                        <a:pt x="5562" y="43864"/>
                      </a:lnTo>
                      <a:lnTo>
                        <a:pt x="-860" y="43864"/>
                      </a:lnTo>
                      <a:lnTo>
                        <a:pt x="-860" y="520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54" name="Figura a mano libera: forma 153">
                  <a:extLst>
                    <a:ext uri="{FF2B5EF4-FFF2-40B4-BE49-F238E27FC236}">
                      <a16:creationId xmlns:a16="http://schemas.microsoft.com/office/drawing/2014/main" id="{1B7B91E4-A7EE-2949-0BBA-42DD289FDE29}"/>
                    </a:ext>
                  </a:extLst>
                </p:cNvPr>
                <p:cNvSpPr/>
                <p:nvPr/>
              </p:nvSpPr>
              <p:spPr>
                <a:xfrm rot="-5400000" flipV="1">
                  <a:off x="5952389" y="5087576"/>
                  <a:ext cx="33025" cy="41044"/>
                </a:xfrm>
                <a:custGeom>
                  <a:avLst/>
                  <a:gdLst>
                    <a:gd name="connsiteX0" fmla="*/ 18384 w 33025"/>
                    <a:gd name="connsiteY0" fmla="*/ 19036 h 41044"/>
                    <a:gd name="connsiteX1" fmla="*/ 7596 w 33025"/>
                    <a:gd name="connsiteY1" fmla="*/ 17260 h 41044"/>
                    <a:gd name="connsiteX2" fmla="*/ 4591 w 33025"/>
                    <a:gd name="connsiteY2" fmla="*/ 11184 h 41044"/>
                    <a:gd name="connsiteX3" fmla="*/ 6847 w 33025"/>
                    <a:gd name="connsiteY3" fmla="*/ 5757 h 41044"/>
                    <a:gd name="connsiteX4" fmla="*/ 12968 w 33025"/>
                    <a:gd name="connsiteY4" fmla="*/ 3757 h 41044"/>
                    <a:gd name="connsiteX5" fmla="*/ 21545 w 33025"/>
                    <a:gd name="connsiteY5" fmla="*/ 7543 h 41044"/>
                    <a:gd name="connsiteX6" fmla="*/ 24773 w 33025"/>
                    <a:gd name="connsiteY6" fmla="*/ 17606 h 41044"/>
                    <a:gd name="connsiteX7" fmla="*/ 24773 w 33025"/>
                    <a:gd name="connsiteY7" fmla="*/ 19036 h 41044"/>
                    <a:gd name="connsiteX8" fmla="*/ 18384 w 33025"/>
                    <a:gd name="connsiteY8" fmla="*/ 19036 h 41044"/>
                    <a:gd name="connsiteX9" fmla="*/ 31195 w 33025"/>
                    <a:gd name="connsiteY9" fmla="*/ 21694 h 41044"/>
                    <a:gd name="connsiteX10" fmla="*/ 31195 w 33025"/>
                    <a:gd name="connsiteY10" fmla="*/ -610 h 41044"/>
                    <a:gd name="connsiteX11" fmla="*/ 24773 w 33025"/>
                    <a:gd name="connsiteY11" fmla="*/ -610 h 41044"/>
                    <a:gd name="connsiteX12" fmla="*/ 24773 w 33025"/>
                    <a:gd name="connsiteY12" fmla="*/ 5321 h 41044"/>
                    <a:gd name="connsiteX13" fmla="*/ 19289 w 33025"/>
                    <a:gd name="connsiteY13" fmla="*/ 72 h 41044"/>
                    <a:gd name="connsiteX14" fmla="*/ 11259 w 33025"/>
                    <a:gd name="connsiteY14" fmla="*/ -1626 h 41044"/>
                    <a:gd name="connsiteX15" fmla="*/ 1710 w 33025"/>
                    <a:gd name="connsiteY15" fmla="*/ 1747 h 41044"/>
                    <a:gd name="connsiteX16" fmla="*/ -1831 w 33025"/>
                    <a:gd name="connsiteY16" fmla="*/ 10771 h 41044"/>
                    <a:gd name="connsiteX17" fmla="*/ 2581 w 33025"/>
                    <a:gd name="connsiteY17" fmla="*/ 20711 h 41044"/>
                    <a:gd name="connsiteX18" fmla="*/ 15760 w 33025"/>
                    <a:gd name="connsiteY18" fmla="*/ 24062 h 41044"/>
                    <a:gd name="connsiteX19" fmla="*/ 24773 w 33025"/>
                    <a:gd name="connsiteY19" fmla="*/ 24062 h 41044"/>
                    <a:gd name="connsiteX20" fmla="*/ 24773 w 33025"/>
                    <a:gd name="connsiteY20" fmla="*/ 24698 h 41044"/>
                    <a:gd name="connsiteX21" fmla="*/ 21858 w 33025"/>
                    <a:gd name="connsiteY21" fmla="*/ 31556 h 41044"/>
                    <a:gd name="connsiteX22" fmla="*/ 13671 w 33025"/>
                    <a:gd name="connsiteY22" fmla="*/ 33979 h 41044"/>
                    <a:gd name="connsiteX23" fmla="*/ 7138 w 33025"/>
                    <a:gd name="connsiteY23" fmla="*/ 33175 h 41044"/>
                    <a:gd name="connsiteX24" fmla="*/ 1040 w 33025"/>
                    <a:gd name="connsiteY24" fmla="*/ 30763 h 41044"/>
                    <a:gd name="connsiteX25" fmla="*/ 1040 w 33025"/>
                    <a:gd name="connsiteY25" fmla="*/ 36704 h 41044"/>
                    <a:gd name="connsiteX26" fmla="*/ 7875 w 33025"/>
                    <a:gd name="connsiteY26" fmla="*/ 38737 h 41044"/>
                    <a:gd name="connsiteX27" fmla="*/ 14330 w 33025"/>
                    <a:gd name="connsiteY27" fmla="*/ 39418 h 41044"/>
                    <a:gd name="connsiteX28" fmla="*/ 27006 w 33025"/>
                    <a:gd name="connsiteY28" fmla="*/ 35018 h 41044"/>
                    <a:gd name="connsiteX29" fmla="*/ 31195 w 33025"/>
                    <a:gd name="connsiteY29" fmla="*/ 21694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3025" h="41044">
                      <a:moveTo>
                        <a:pt x="18384" y="19036"/>
                      </a:moveTo>
                      <a:cubicBezTo>
                        <a:pt x="13195" y="19036"/>
                        <a:pt x="9598" y="18444"/>
                        <a:pt x="7596" y="17260"/>
                      </a:cubicBezTo>
                      <a:cubicBezTo>
                        <a:pt x="5593" y="16076"/>
                        <a:pt x="4591" y="14051"/>
                        <a:pt x="4591" y="11184"/>
                      </a:cubicBezTo>
                      <a:cubicBezTo>
                        <a:pt x="4591" y="8906"/>
                        <a:pt x="5343" y="7097"/>
                        <a:pt x="6847" y="5757"/>
                      </a:cubicBezTo>
                      <a:cubicBezTo>
                        <a:pt x="8351" y="4424"/>
                        <a:pt x="10391" y="3757"/>
                        <a:pt x="12968" y="3757"/>
                      </a:cubicBezTo>
                      <a:cubicBezTo>
                        <a:pt x="16534" y="3757"/>
                        <a:pt x="19393" y="5019"/>
                        <a:pt x="21545" y="7543"/>
                      </a:cubicBezTo>
                      <a:cubicBezTo>
                        <a:pt x="23697" y="10068"/>
                        <a:pt x="24773" y="13422"/>
                        <a:pt x="24773" y="17606"/>
                      </a:cubicBezTo>
                      <a:lnTo>
                        <a:pt x="24773" y="19036"/>
                      </a:lnTo>
                      <a:lnTo>
                        <a:pt x="18384" y="19036"/>
                      </a:lnTo>
                      <a:close/>
                      <a:moveTo>
                        <a:pt x="31195" y="21694"/>
                      </a:moveTo>
                      <a:lnTo>
                        <a:pt x="31195" y="-610"/>
                      </a:lnTo>
                      <a:lnTo>
                        <a:pt x="24773" y="-610"/>
                      </a:lnTo>
                      <a:lnTo>
                        <a:pt x="24773" y="5321"/>
                      </a:lnTo>
                      <a:cubicBezTo>
                        <a:pt x="23306" y="2953"/>
                        <a:pt x="21478" y="1203"/>
                        <a:pt x="19289" y="72"/>
                      </a:cubicBezTo>
                      <a:cubicBezTo>
                        <a:pt x="17100" y="-1060"/>
                        <a:pt x="14423" y="-1626"/>
                        <a:pt x="11259" y="-1626"/>
                      </a:cubicBezTo>
                      <a:cubicBezTo>
                        <a:pt x="7261" y="-1626"/>
                        <a:pt x="4078" y="-502"/>
                        <a:pt x="1710" y="1747"/>
                      </a:cubicBezTo>
                      <a:cubicBezTo>
                        <a:pt x="-650" y="3996"/>
                        <a:pt x="-1831" y="7004"/>
                        <a:pt x="-1831" y="10771"/>
                      </a:cubicBezTo>
                      <a:cubicBezTo>
                        <a:pt x="-1831" y="15164"/>
                        <a:pt x="-360" y="18477"/>
                        <a:pt x="2581" y="20711"/>
                      </a:cubicBezTo>
                      <a:cubicBezTo>
                        <a:pt x="5529" y="22945"/>
                        <a:pt x="9922" y="24062"/>
                        <a:pt x="15760" y="24062"/>
                      </a:cubicBezTo>
                      <a:lnTo>
                        <a:pt x="24773" y="24062"/>
                      </a:lnTo>
                      <a:lnTo>
                        <a:pt x="24773" y="24698"/>
                      </a:lnTo>
                      <a:cubicBezTo>
                        <a:pt x="24773" y="27654"/>
                        <a:pt x="23801" y="29940"/>
                        <a:pt x="21858" y="31556"/>
                      </a:cubicBezTo>
                      <a:cubicBezTo>
                        <a:pt x="19914" y="33171"/>
                        <a:pt x="17186" y="33979"/>
                        <a:pt x="13671" y="33979"/>
                      </a:cubicBezTo>
                      <a:cubicBezTo>
                        <a:pt x="11438" y="33979"/>
                        <a:pt x="9260" y="33711"/>
                        <a:pt x="7138" y="33175"/>
                      </a:cubicBezTo>
                      <a:cubicBezTo>
                        <a:pt x="5023" y="32639"/>
                        <a:pt x="2990" y="31835"/>
                        <a:pt x="1040" y="30763"/>
                      </a:cubicBezTo>
                      <a:lnTo>
                        <a:pt x="1040" y="36704"/>
                      </a:lnTo>
                      <a:cubicBezTo>
                        <a:pt x="3385" y="37613"/>
                        <a:pt x="5663" y="38290"/>
                        <a:pt x="7875" y="38737"/>
                      </a:cubicBezTo>
                      <a:cubicBezTo>
                        <a:pt x="10086" y="39191"/>
                        <a:pt x="12238" y="39418"/>
                        <a:pt x="14330" y="39418"/>
                      </a:cubicBezTo>
                      <a:cubicBezTo>
                        <a:pt x="19989" y="39418"/>
                        <a:pt x="24214" y="37952"/>
                        <a:pt x="27006" y="35018"/>
                      </a:cubicBezTo>
                      <a:cubicBezTo>
                        <a:pt x="29799" y="32092"/>
                        <a:pt x="31195" y="27650"/>
                        <a:pt x="31195" y="2169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55" name="Figura a mano libera: forma 154">
                  <a:extLst>
                    <a:ext uri="{FF2B5EF4-FFF2-40B4-BE49-F238E27FC236}">
                      <a16:creationId xmlns:a16="http://schemas.microsoft.com/office/drawing/2014/main" id="{931B20DD-C79D-0ED7-FCF4-4713F21A0001}"/>
                    </a:ext>
                  </a:extLst>
                </p:cNvPr>
                <p:cNvSpPr/>
                <p:nvPr/>
              </p:nvSpPr>
              <p:spPr>
                <a:xfrm rot="-5400000" flipV="1">
                  <a:off x="5953439" y="5045171"/>
                  <a:ext cx="30925" cy="41044"/>
                </a:xfrm>
                <a:custGeom>
                  <a:avLst/>
                  <a:gdLst>
                    <a:gd name="connsiteX0" fmla="*/ 29220 w 30925"/>
                    <a:gd name="connsiteY0" fmla="*/ 36978 h 41044"/>
                    <a:gd name="connsiteX1" fmla="*/ 29220 w 30925"/>
                    <a:gd name="connsiteY1" fmla="*/ 30969 h 41044"/>
                    <a:gd name="connsiteX2" fmla="*/ 23759 w 30925"/>
                    <a:gd name="connsiteY2" fmla="*/ 33225 h 41044"/>
                    <a:gd name="connsiteX3" fmla="*/ 18230 w 30925"/>
                    <a:gd name="connsiteY3" fmla="*/ 33973 h 41044"/>
                    <a:gd name="connsiteX4" fmla="*/ 8514 w 30925"/>
                    <a:gd name="connsiteY4" fmla="*/ 30008 h 41044"/>
                    <a:gd name="connsiteX5" fmla="*/ 5062 w 30925"/>
                    <a:gd name="connsiteY5" fmla="*/ 18896 h 41044"/>
                    <a:gd name="connsiteX6" fmla="*/ 8514 w 30925"/>
                    <a:gd name="connsiteY6" fmla="*/ 7772 h 41044"/>
                    <a:gd name="connsiteX7" fmla="*/ 18230 w 30925"/>
                    <a:gd name="connsiteY7" fmla="*/ 3818 h 41044"/>
                    <a:gd name="connsiteX8" fmla="*/ 23759 w 30925"/>
                    <a:gd name="connsiteY8" fmla="*/ 4567 h 41044"/>
                    <a:gd name="connsiteX9" fmla="*/ 29220 w 30925"/>
                    <a:gd name="connsiteY9" fmla="*/ 6823 h 41044"/>
                    <a:gd name="connsiteX10" fmla="*/ 29220 w 30925"/>
                    <a:gd name="connsiteY10" fmla="*/ 881 h 41044"/>
                    <a:gd name="connsiteX11" fmla="*/ 23647 w 30925"/>
                    <a:gd name="connsiteY11" fmla="*/ -995 h 41044"/>
                    <a:gd name="connsiteX12" fmla="*/ 17527 w 30925"/>
                    <a:gd name="connsiteY12" fmla="*/ -1632 h 41044"/>
                    <a:gd name="connsiteX13" fmla="*/ 3488 w 30925"/>
                    <a:gd name="connsiteY13" fmla="*/ 3919 h 41044"/>
                    <a:gd name="connsiteX14" fmla="*/ -1706 w 30925"/>
                    <a:gd name="connsiteY14" fmla="*/ 18896 h 41044"/>
                    <a:gd name="connsiteX15" fmla="*/ 3544 w 30925"/>
                    <a:gd name="connsiteY15" fmla="*/ 33929 h 41044"/>
                    <a:gd name="connsiteX16" fmla="*/ 17951 w 30925"/>
                    <a:gd name="connsiteY16" fmla="*/ 39412 h 41044"/>
                    <a:gd name="connsiteX17" fmla="*/ 23736 w 30925"/>
                    <a:gd name="connsiteY17" fmla="*/ 38798 h 41044"/>
                    <a:gd name="connsiteX18" fmla="*/ 29220 w 30925"/>
                    <a:gd name="connsiteY18" fmla="*/ 36978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0925" h="41044">
                      <a:moveTo>
                        <a:pt x="29220" y="36978"/>
                      </a:moveTo>
                      <a:lnTo>
                        <a:pt x="29220" y="30969"/>
                      </a:lnTo>
                      <a:cubicBezTo>
                        <a:pt x="27403" y="31974"/>
                        <a:pt x="25583" y="32726"/>
                        <a:pt x="23759" y="33225"/>
                      </a:cubicBezTo>
                      <a:cubicBezTo>
                        <a:pt x="21934" y="33724"/>
                        <a:pt x="20092" y="33973"/>
                        <a:pt x="18230" y="33973"/>
                      </a:cubicBezTo>
                      <a:cubicBezTo>
                        <a:pt x="14061" y="33973"/>
                        <a:pt x="10822" y="32652"/>
                        <a:pt x="8514" y="30008"/>
                      </a:cubicBezTo>
                      <a:cubicBezTo>
                        <a:pt x="6213" y="27373"/>
                        <a:pt x="5062" y="23668"/>
                        <a:pt x="5062" y="18896"/>
                      </a:cubicBezTo>
                      <a:cubicBezTo>
                        <a:pt x="5062" y="14123"/>
                        <a:pt x="6213" y="10415"/>
                        <a:pt x="8514" y="7772"/>
                      </a:cubicBezTo>
                      <a:cubicBezTo>
                        <a:pt x="10822" y="5136"/>
                        <a:pt x="14061" y="3818"/>
                        <a:pt x="18230" y="3818"/>
                      </a:cubicBezTo>
                      <a:cubicBezTo>
                        <a:pt x="20092" y="3818"/>
                        <a:pt x="21934" y="4068"/>
                        <a:pt x="23759" y="4567"/>
                      </a:cubicBezTo>
                      <a:cubicBezTo>
                        <a:pt x="25583" y="5066"/>
                        <a:pt x="27403" y="5818"/>
                        <a:pt x="29220" y="6823"/>
                      </a:cubicBezTo>
                      <a:lnTo>
                        <a:pt x="29220" y="881"/>
                      </a:lnTo>
                      <a:cubicBezTo>
                        <a:pt x="27425" y="47"/>
                        <a:pt x="25568" y="-578"/>
                        <a:pt x="23647" y="-995"/>
                      </a:cubicBezTo>
                      <a:cubicBezTo>
                        <a:pt x="21733" y="-1420"/>
                        <a:pt x="19693" y="-1632"/>
                        <a:pt x="17527" y="-1632"/>
                      </a:cubicBezTo>
                      <a:cubicBezTo>
                        <a:pt x="11637" y="-1632"/>
                        <a:pt x="6957" y="218"/>
                        <a:pt x="3488" y="3919"/>
                      </a:cubicBezTo>
                      <a:cubicBezTo>
                        <a:pt x="26" y="7619"/>
                        <a:pt x="-1706" y="12612"/>
                        <a:pt x="-1706" y="18896"/>
                      </a:cubicBezTo>
                      <a:cubicBezTo>
                        <a:pt x="-1706" y="25269"/>
                        <a:pt x="44" y="30280"/>
                        <a:pt x="3544" y="33929"/>
                      </a:cubicBezTo>
                      <a:cubicBezTo>
                        <a:pt x="7050" y="37584"/>
                        <a:pt x="11853" y="39412"/>
                        <a:pt x="17951" y="39412"/>
                      </a:cubicBezTo>
                      <a:cubicBezTo>
                        <a:pt x="19924" y="39412"/>
                        <a:pt x="21852" y="39208"/>
                        <a:pt x="23736" y="38798"/>
                      </a:cubicBezTo>
                      <a:cubicBezTo>
                        <a:pt x="25620" y="38396"/>
                        <a:pt x="27448" y="37789"/>
                        <a:pt x="29220" y="369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56" name="Figura a mano libera: forma 155">
                  <a:extLst>
                    <a:ext uri="{FF2B5EF4-FFF2-40B4-BE49-F238E27FC236}">
                      <a16:creationId xmlns:a16="http://schemas.microsoft.com/office/drawing/2014/main" id="{8E066494-D258-D022-9119-5D2235190F8A}"/>
                    </a:ext>
                  </a:extLst>
                </p:cNvPr>
                <p:cNvSpPr/>
                <p:nvPr/>
              </p:nvSpPr>
              <p:spPr>
                <a:xfrm rot="-5400000" flipV="1">
                  <a:off x="5950959" y="5003392"/>
                  <a:ext cx="35884" cy="41044"/>
                </a:xfrm>
                <a:custGeom>
                  <a:avLst/>
                  <a:gdLst>
                    <a:gd name="connsiteX0" fmla="*/ 16009 w 35884"/>
                    <a:gd name="connsiteY0" fmla="*/ 33967 h 41044"/>
                    <a:gd name="connsiteX1" fmla="*/ 7845 w 35884"/>
                    <a:gd name="connsiteY1" fmla="*/ 29936 h 41044"/>
                    <a:gd name="connsiteX2" fmla="*/ 4840 w 35884"/>
                    <a:gd name="connsiteY2" fmla="*/ 18890 h 41044"/>
                    <a:gd name="connsiteX3" fmla="*/ 7822 w 35884"/>
                    <a:gd name="connsiteY3" fmla="*/ 7844 h 41044"/>
                    <a:gd name="connsiteX4" fmla="*/ 16009 w 35884"/>
                    <a:gd name="connsiteY4" fmla="*/ 3813 h 41044"/>
                    <a:gd name="connsiteX5" fmla="*/ 24140 w 35884"/>
                    <a:gd name="connsiteY5" fmla="*/ 7856 h 41044"/>
                    <a:gd name="connsiteX6" fmla="*/ 27144 w 35884"/>
                    <a:gd name="connsiteY6" fmla="*/ 18890 h 41044"/>
                    <a:gd name="connsiteX7" fmla="*/ 24140 w 35884"/>
                    <a:gd name="connsiteY7" fmla="*/ 29902 h 41044"/>
                    <a:gd name="connsiteX8" fmla="*/ 16009 w 35884"/>
                    <a:gd name="connsiteY8" fmla="*/ 33967 h 41044"/>
                    <a:gd name="connsiteX9" fmla="*/ 16009 w 35884"/>
                    <a:gd name="connsiteY9" fmla="*/ 39406 h 41044"/>
                    <a:gd name="connsiteX10" fmla="*/ 29165 w 35884"/>
                    <a:gd name="connsiteY10" fmla="*/ 33956 h 41044"/>
                    <a:gd name="connsiteX11" fmla="*/ 33957 w 35884"/>
                    <a:gd name="connsiteY11" fmla="*/ 18890 h 41044"/>
                    <a:gd name="connsiteX12" fmla="*/ 29165 w 35884"/>
                    <a:gd name="connsiteY12" fmla="*/ 3824 h 41044"/>
                    <a:gd name="connsiteX13" fmla="*/ 16009 w 35884"/>
                    <a:gd name="connsiteY13" fmla="*/ -1638 h 41044"/>
                    <a:gd name="connsiteX14" fmla="*/ 2830 w 35884"/>
                    <a:gd name="connsiteY14" fmla="*/ 3824 h 41044"/>
                    <a:gd name="connsiteX15" fmla="*/ -1928 w 35884"/>
                    <a:gd name="connsiteY15" fmla="*/ 18890 h 41044"/>
                    <a:gd name="connsiteX16" fmla="*/ 2830 w 35884"/>
                    <a:gd name="connsiteY16" fmla="*/ 33956 h 41044"/>
                    <a:gd name="connsiteX17" fmla="*/ 16009 w 35884"/>
                    <a:gd name="connsiteY17" fmla="*/ 39406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884" h="41044">
                      <a:moveTo>
                        <a:pt x="16009" y="33967"/>
                      </a:moveTo>
                      <a:cubicBezTo>
                        <a:pt x="12569" y="33967"/>
                        <a:pt x="9848" y="32624"/>
                        <a:pt x="7845" y="29936"/>
                      </a:cubicBezTo>
                      <a:cubicBezTo>
                        <a:pt x="5842" y="27248"/>
                        <a:pt x="4840" y="23566"/>
                        <a:pt x="4840" y="18890"/>
                      </a:cubicBezTo>
                      <a:cubicBezTo>
                        <a:pt x="4840" y="14214"/>
                        <a:pt x="5834" y="10532"/>
                        <a:pt x="7822" y="7844"/>
                      </a:cubicBezTo>
                      <a:cubicBezTo>
                        <a:pt x="9818" y="5157"/>
                        <a:pt x="12547" y="3813"/>
                        <a:pt x="16009" y="3813"/>
                      </a:cubicBezTo>
                      <a:cubicBezTo>
                        <a:pt x="19434" y="3813"/>
                        <a:pt x="22144" y="5160"/>
                        <a:pt x="24140" y="7856"/>
                      </a:cubicBezTo>
                      <a:cubicBezTo>
                        <a:pt x="26142" y="10558"/>
                        <a:pt x="27144" y="14236"/>
                        <a:pt x="27144" y="18890"/>
                      </a:cubicBezTo>
                      <a:cubicBezTo>
                        <a:pt x="27144" y="23521"/>
                        <a:pt x="26142" y="27192"/>
                        <a:pt x="24140" y="29902"/>
                      </a:cubicBezTo>
                      <a:cubicBezTo>
                        <a:pt x="22144" y="32612"/>
                        <a:pt x="19434" y="33967"/>
                        <a:pt x="16009" y="33967"/>
                      </a:cubicBezTo>
                      <a:close/>
                      <a:moveTo>
                        <a:pt x="16009" y="39406"/>
                      </a:moveTo>
                      <a:cubicBezTo>
                        <a:pt x="21593" y="39406"/>
                        <a:pt x="25979" y="37590"/>
                        <a:pt x="29165" y="33956"/>
                      </a:cubicBezTo>
                      <a:cubicBezTo>
                        <a:pt x="32360" y="30330"/>
                        <a:pt x="33957" y="25308"/>
                        <a:pt x="33957" y="18890"/>
                      </a:cubicBezTo>
                      <a:cubicBezTo>
                        <a:pt x="33957" y="12494"/>
                        <a:pt x="32360" y="7472"/>
                        <a:pt x="29165" y="3824"/>
                      </a:cubicBezTo>
                      <a:cubicBezTo>
                        <a:pt x="25979" y="183"/>
                        <a:pt x="21593" y="-1638"/>
                        <a:pt x="16009" y="-1638"/>
                      </a:cubicBezTo>
                      <a:cubicBezTo>
                        <a:pt x="10402" y="-1638"/>
                        <a:pt x="6010" y="183"/>
                        <a:pt x="2830" y="3824"/>
                      </a:cubicBezTo>
                      <a:cubicBezTo>
                        <a:pt x="-342" y="7472"/>
                        <a:pt x="-1928" y="12494"/>
                        <a:pt x="-1928" y="18890"/>
                      </a:cubicBezTo>
                      <a:cubicBezTo>
                        <a:pt x="-1928" y="25308"/>
                        <a:pt x="-342" y="30330"/>
                        <a:pt x="2830" y="33956"/>
                      </a:cubicBezTo>
                      <a:cubicBezTo>
                        <a:pt x="6010" y="37590"/>
                        <a:pt x="10402" y="39406"/>
                        <a:pt x="16009" y="394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  <p:sp>
          <p:nvSpPr>
            <p:cNvPr id="157" name="Figura a mano libera: forma 156">
              <a:extLst>
                <a:ext uri="{FF2B5EF4-FFF2-40B4-BE49-F238E27FC236}">
                  <a16:creationId xmlns:a16="http://schemas.microsoft.com/office/drawing/2014/main" id="{6874714B-EBC0-C6CE-AE81-8A992698F27D}"/>
                </a:ext>
              </a:extLst>
            </p:cNvPr>
            <p:cNvSpPr/>
            <p:nvPr/>
          </p:nvSpPr>
          <p:spPr>
            <a:xfrm>
              <a:off x="6255406" y="5259843"/>
              <a:ext cx="3191040" cy="699521"/>
            </a:xfrm>
            <a:custGeom>
              <a:avLst/>
              <a:gdLst>
                <a:gd name="connsiteX0" fmla="*/ 0 w 3191040"/>
                <a:gd name="connsiteY0" fmla="*/ 0 h 699521"/>
                <a:gd name="connsiteX1" fmla="*/ 36604 w 3191040"/>
                <a:gd name="connsiteY1" fmla="*/ 0 h 699521"/>
                <a:gd name="connsiteX2" fmla="*/ 37037 w 3191040"/>
                <a:gd name="connsiteY2" fmla="*/ 699521 h 699521"/>
                <a:gd name="connsiteX3" fmla="*/ 37254 w 3191040"/>
                <a:gd name="connsiteY3" fmla="*/ 0 h 699521"/>
                <a:gd name="connsiteX4" fmla="*/ 138185 w 3191040"/>
                <a:gd name="connsiteY4" fmla="*/ 0 h 699521"/>
                <a:gd name="connsiteX5" fmla="*/ 138402 w 3191040"/>
                <a:gd name="connsiteY5" fmla="*/ 699521 h 699521"/>
                <a:gd name="connsiteX6" fmla="*/ 138835 w 3191040"/>
                <a:gd name="connsiteY6" fmla="*/ 0 h 699521"/>
                <a:gd name="connsiteX7" fmla="*/ 235003 w 3191040"/>
                <a:gd name="connsiteY7" fmla="*/ 0 h 699521"/>
                <a:gd name="connsiteX8" fmla="*/ 235432 w 3191040"/>
                <a:gd name="connsiteY8" fmla="*/ 699521 h 699521"/>
                <a:gd name="connsiteX9" fmla="*/ 235654 w 3191040"/>
                <a:gd name="connsiteY9" fmla="*/ 0 h 699521"/>
                <a:gd name="connsiteX10" fmla="*/ 339397 w 3191040"/>
                <a:gd name="connsiteY10" fmla="*/ 0 h 699521"/>
                <a:gd name="connsiteX11" fmla="*/ 339833 w 3191040"/>
                <a:gd name="connsiteY11" fmla="*/ 699521 h 699521"/>
                <a:gd name="connsiteX12" fmla="*/ 340047 w 3191040"/>
                <a:gd name="connsiteY12" fmla="*/ 0 h 699521"/>
                <a:gd name="connsiteX13" fmla="*/ 443576 w 3191040"/>
                <a:gd name="connsiteY13" fmla="*/ 0 h 699521"/>
                <a:gd name="connsiteX14" fmla="*/ 443798 w 3191040"/>
                <a:gd name="connsiteY14" fmla="*/ 699521 h 699521"/>
                <a:gd name="connsiteX15" fmla="*/ 444227 w 3191040"/>
                <a:gd name="connsiteY15" fmla="*/ 0 h 699521"/>
                <a:gd name="connsiteX16" fmla="*/ 539529 w 3191040"/>
                <a:gd name="connsiteY16" fmla="*/ 0 h 699521"/>
                <a:gd name="connsiteX17" fmla="*/ 539965 w 3191040"/>
                <a:gd name="connsiteY17" fmla="*/ 699521 h 699521"/>
                <a:gd name="connsiteX18" fmla="*/ 540179 w 3191040"/>
                <a:gd name="connsiteY18" fmla="*/ 0 h 699521"/>
                <a:gd name="connsiteX19" fmla="*/ 640242 w 3191040"/>
                <a:gd name="connsiteY19" fmla="*/ 0 h 699521"/>
                <a:gd name="connsiteX20" fmla="*/ 640463 w 3191040"/>
                <a:gd name="connsiteY20" fmla="*/ 699521 h 699521"/>
                <a:gd name="connsiteX21" fmla="*/ 640892 w 3191040"/>
                <a:gd name="connsiteY21" fmla="*/ 0 h 699521"/>
                <a:gd name="connsiteX22" fmla="*/ 740961 w 3191040"/>
                <a:gd name="connsiteY22" fmla="*/ 0 h 699521"/>
                <a:gd name="connsiteX23" fmla="*/ 741390 w 3191040"/>
                <a:gd name="connsiteY23" fmla="*/ 699521 h 699521"/>
                <a:gd name="connsiteX24" fmla="*/ 741612 w 3191040"/>
                <a:gd name="connsiteY24" fmla="*/ 0 h 699521"/>
                <a:gd name="connsiteX25" fmla="*/ 836692 w 3191040"/>
                <a:gd name="connsiteY25" fmla="*/ 0 h 699521"/>
                <a:gd name="connsiteX26" fmla="*/ 836907 w 3191040"/>
                <a:gd name="connsiteY26" fmla="*/ 699521 h 699521"/>
                <a:gd name="connsiteX27" fmla="*/ 837343 w 3191040"/>
                <a:gd name="connsiteY27" fmla="*/ 0 h 699521"/>
                <a:gd name="connsiteX28" fmla="*/ 936540 w 3191040"/>
                <a:gd name="connsiteY28" fmla="*/ 0 h 699521"/>
                <a:gd name="connsiteX29" fmla="*/ 936976 w 3191040"/>
                <a:gd name="connsiteY29" fmla="*/ 699521 h 699521"/>
                <a:gd name="connsiteX30" fmla="*/ 937190 w 3191040"/>
                <a:gd name="connsiteY30" fmla="*/ 0 h 699521"/>
                <a:gd name="connsiteX31" fmla="*/ 1037253 w 3191040"/>
                <a:gd name="connsiteY31" fmla="*/ 0 h 699521"/>
                <a:gd name="connsiteX32" fmla="*/ 1037474 w 3191040"/>
                <a:gd name="connsiteY32" fmla="*/ 699521 h 699521"/>
                <a:gd name="connsiteX33" fmla="*/ 1037903 w 3191040"/>
                <a:gd name="connsiteY33" fmla="*/ 0 h 699521"/>
                <a:gd name="connsiteX34" fmla="*/ 1139052 w 3191040"/>
                <a:gd name="connsiteY34" fmla="*/ 0 h 699521"/>
                <a:gd name="connsiteX35" fmla="*/ 1139274 w 3191040"/>
                <a:gd name="connsiteY35" fmla="*/ 699521 h 699521"/>
                <a:gd name="connsiteX36" fmla="*/ 1139702 w 3191040"/>
                <a:gd name="connsiteY36" fmla="*/ 0 h 699521"/>
                <a:gd name="connsiteX37" fmla="*/ 1240422 w 3191040"/>
                <a:gd name="connsiteY37" fmla="*/ 0 h 699521"/>
                <a:gd name="connsiteX38" fmla="*/ 1240851 w 3191040"/>
                <a:gd name="connsiteY38" fmla="*/ 699521 h 699521"/>
                <a:gd name="connsiteX39" fmla="*/ 1241066 w 3191040"/>
                <a:gd name="connsiteY39" fmla="*/ 0 h 699521"/>
                <a:gd name="connsiteX40" fmla="*/ 1342650 w 3191040"/>
                <a:gd name="connsiteY40" fmla="*/ 0 h 699521"/>
                <a:gd name="connsiteX41" fmla="*/ 1342865 w 3191040"/>
                <a:gd name="connsiteY41" fmla="*/ 699521 h 699521"/>
                <a:gd name="connsiteX42" fmla="*/ 1343301 w 3191040"/>
                <a:gd name="connsiteY42" fmla="*/ 0 h 699521"/>
                <a:gd name="connsiteX43" fmla="*/ 1445100 w 3191040"/>
                <a:gd name="connsiteY43" fmla="*/ 0 h 699521"/>
                <a:gd name="connsiteX44" fmla="*/ 1445315 w 3191040"/>
                <a:gd name="connsiteY44" fmla="*/ 699521 h 699521"/>
                <a:gd name="connsiteX45" fmla="*/ 1445751 w 3191040"/>
                <a:gd name="connsiteY45" fmla="*/ 0 h 699521"/>
                <a:gd name="connsiteX46" fmla="*/ 1548629 w 3191040"/>
                <a:gd name="connsiteY46" fmla="*/ 0 h 699521"/>
                <a:gd name="connsiteX47" fmla="*/ 1549065 w 3191040"/>
                <a:gd name="connsiteY47" fmla="*/ 699521 h 699521"/>
                <a:gd name="connsiteX48" fmla="*/ 1549279 w 3191040"/>
                <a:gd name="connsiteY48" fmla="*/ 0 h 699521"/>
                <a:gd name="connsiteX49" fmla="*/ 1650428 w 3191040"/>
                <a:gd name="connsiteY49" fmla="*/ 0 h 699521"/>
                <a:gd name="connsiteX50" fmla="*/ 1650643 w 3191040"/>
                <a:gd name="connsiteY50" fmla="*/ 699521 h 699521"/>
                <a:gd name="connsiteX51" fmla="*/ 1651079 w 3191040"/>
                <a:gd name="connsiteY51" fmla="*/ 0 h 699521"/>
                <a:gd name="connsiteX52" fmla="*/ 1748325 w 3191040"/>
                <a:gd name="connsiteY52" fmla="*/ 0 h 699521"/>
                <a:gd name="connsiteX53" fmla="*/ 1748761 w 3191040"/>
                <a:gd name="connsiteY53" fmla="*/ 699521 h 699521"/>
                <a:gd name="connsiteX54" fmla="*/ 1748975 w 3191040"/>
                <a:gd name="connsiteY54" fmla="*/ 0 h 699521"/>
                <a:gd name="connsiteX55" fmla="*/ 1850560 w 3191040"/>
                <a:gd name="connsiteY55" fmla="*/ 0 h 699521"/>
                <a:gd name="connsiteX56" fmla="*/ 1850989 w 3191040"/>
                <a:gd name="connsiteY56" fmla="*/ 699521 h 699521"/>
                <a:gd name="connsiteX57" fmla="*/ 1851203 w 3191040"/>
                <a:gd name="connsiteY57" fmla="*/ 0 h 699521"/>
                <a:gd name="connsiteX58" fmla="*/ 1956684 w 3191040"/>
                <a:gd name="connsiteY58" fmla="*/ 0 h 699521"/>
                <a:gd name="connsiteX59" fmla="*/ 1956905 w 3191040"/>
                <a:gd name="connsiteY59" fmla="*/ 699521 h 699521"/>
                <a:gd name="connsiteX60" fmla="*/ 1957334 w 3191040"/>
                <a:gd name="connsiteY60" fmla="*/ 0 h 699521"/>
                <a:gd name="connsiteX61" fmla="*/ 2061950 w 3191040"/>
                <a:gd name="connsiteY61" fmla="*/ 0 h 699521"/>
                <a:gd name="connsiteX62" fmla="*/ 2062164 w 3191040"/>
                <a:gd name="connsiteY62" fmla="*/ 699521 h 699521"/>
                <a:gd name="connsiteX63" fmla="*/ 2062600 w 3191040"/>
                <a:gd name="connsiteY63" fmla="*/ 0 h 699521"/>
                <a:gd name="connsiteX64" fmla="*/ 2168945 w 3191040"/>
                <a:gd name="connsiteY64" fmla="*/ 0 h 699521"/>
                <a:gd name="connsiteX65" fmla="*/ 2169160 w 3191040"/>
                <a:gd name="connsiteY65" fmla="*/ 699521 h 699521"/>
                <a:gd name="connsiteX66" fmla="*/ 2169596 w 3191040"/>
                <a:gd name="connsiteY66" fmla="*/ 0 h 699521"/>
                <a:gd name="connsiteX67" fmla="*/ 2272474 w 3191040"/>
                <a:gd name="connsiteY67" fmla="*/ 0 h 699521"/>
                <a:gd name="connsiteX68" fmla="*/ 2272910 w 3191040"/>
                <a:gd name="connsiteY68" fmla="*/ 699521 h 699521"/>
                <a:gd name="connsiteX69" fmla="*/ 2273125 w 3191040"/>
                <a:gd name="connsiteY69" fmla="*/ 0 h 699521"/>
                <a:gd name="connsiteX70" fmla="*/ 2374924 w 3191040"/>
                <a:gd name="connsiteY70" fmla="*/ 0 h 699521"/>
                <a:gd name="connsiteX71" fmla="*/ 2375360 w 3191040"/>
                <a:gd name="connsiteY71" fmla="*/ 699521 h 699521"/>
                <a:gd name="connsiteX72" fmla="*/ 2375574 w 3191040"/>
                <a:gd name="connsiteY72" fmla="*/ 0 h 699521"/>
                <a:gd name="connsiteX73" fmla="*/ 2479325 w 3191040"/>
                <a:gd name="connsiteY73" fmla="*/ 0 h 699521"/>
                <a:gd name="connsiteX74" fmla="*/ 2479539 w 3191040"/>
                <a:gd name="connsiteY74" fmla="*/ 699521 h 699521"/>
                <a:gd name="connsiteX75" fmla="*/ 2479968 w 3191040"/>
                <a:gd name="connsiteY75" fmla="*/ 0 h 699521"/>
                <a:gd name="connsiteX76" fmla="*/ 2587615 w 3191040"/>
                <a:gd name="connsiteY76" fmla="*/ 0 h 699521"/>
                <a:gd name="connsiteX77" fmla="*/ 2587836 w 3191040"/>
                <a:gd name="connsiteY77" fmla="*/ 699521 h 699521"/>
                <a:gd name="connsiteX78" fmla="*/ 2588265 w 3191040"/>
                <a:gd name="connsiteY78" fmla="*/ 0 h 699521"/>
                <a:gd name="connsiteX79" fmla="*/ 2698077 w 3191040"/>
                <a:gd name="connsiteY79" fmla="*/ 0 h 699521"/>
                <a:gd name="connsiteX80" fmla="*/ 2698298 w 3191040"/>
                <a:gd name="connsiteY80" fmla="*/ 699521 h 699521"/>
                <a:gd name="connsiteX81" fmla="*/ 2698727 w 3191040"/>
                <a:gd name="connsiteY81" fmla="*/ 0 h 699521"/>
                <a:gd name="connsiteX82" fmla="*/ 2806809 w 3191040"/>
                <a:gd name="connsiteY82" fmla="*/ 0 h 699521"/>
                <a:gd name="connsiteX83" fmla="*/ 2807024 w 3191040"/>
                <a:gd name="connsiteY83" fmla="*/ 699521 h 699521"/>
                <a:gd name="connsiteX84" fmla="*/ 2807460 w 3191040"/>
                <a:gd name="connsiteY84" fmla="*/ 0 h 699521"/>
                <a:gd name="connsiteX85" fmla="*/ 2914670 w 3191040"/>
                <a:gd name="connsiteY85" fmla="*/ 0 h 699521"/>
                <a:gd name="connsiteX86" fmla="*/ 2914884 w 3191040"/>
                <a:gd name="connsiteY86" fmla="*/ 699521 h 699521"/>
                <a:gd name="connsiteX87" fmla="*/ 2915320 w 3191040"/>
                <a:gd name="connsiteY87" fmla="*/ 0 h 699521"/>
                <a:gd name="connsiteX88" fmla="*/ 3015168 w 3191040"/>
                <a:gd name="connsiteY88" fmla="*/ 0 h 699521"/>
                <a:gd name="connsiteX89" fmla="*/ 3015604 w 3191040"/>
                <a:gd name="connsiteY89" fmla="*/ 699521 h 699521"/>
                <a:gd name="connsiteX90" fmla="*/ 3015819 w 3191040"/>
                <a:gd name="connsiteY90" fmla="*/ 0 h 699521"/>
                <a:gd name="connsiteX91" fmla="*/ 3109605 w 3191040"/>
                <a:gd name="connsiteY91" fmla="*/ 0 h 699521"/>
                <a:gd name="connsiteX92" fmla="*/ 3109820 w 3191040"/>
                <a:gd name="connsiteY92" fmla="*/ 699521 h 699521"/>
                <a:gd name="connsiteX93" fmla="*/ 3110256 w 3191040"/>
                <a:gd name="connsiteY93" fmla="*/ 0 h 699521"/>
                <a:gd name="connsiteX94" fmla="*/ 3191040 w 3191040"/>
                <a:gd name="connsiteY94" fmla="*/ 0 h 699521"/>
                <a:gd name="connsiteX95" fmla="*/ 3191040 w 3191040"/>
                <a:gd name="connsiteY95" fmla="*/ 0 h 69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191040" h="699521">
                  <a:moveTo>
                    <a:pt x="0" y="0"/>
                  </a:moveTo>
                  <a:lnTo>
                    <a:pt x="36604" y="0"/>
                  </a:lnTo>
                  <a:lnTo>
                    <a:pt x="37037" y="699521"/>
                  </a:lnTo>
                  <a:lnTo>
                    <a:pt x="37254" y="0"/>
                  </a:lnTo>
                  <a:lnTo>
                    <a:pt x="138185" y="0"/>
                  </a:lnTo>
                  <a:lnTo>
                    <a:pt x="138402" y="699521"/>
                  </a:lnTo>
                  <a:lnTo>
                    <a:pt x="138835" y="0"/>
                  </a:lnTo>
                  <a:lnTo>
                    <a:pt x="235003" y="0"/>
                  </a:lnTo>
                  <a:lnTo>
                    <a:pt x="235432" y="699521"/>
                  </a:lnTo>
                  <a:lnTo>
                    <a:pt x="235654" y="0"/>
                  </a:lnTo>
                  <a:lnTo>
                    <a:pt x="339397" y="0"/>
                  </a:lnTo>
                  <a:lnTo>
                    <a:pt x="339833" y="699521"/>
                  </a:lnTo>
                  <a:lnTo>
                    <a:pt x="340047" y="0"/>
                  </a:lnTo>
                  <a:lnTo>
                    <a:pt x="443576" y="0"/>
                  </a:lnTo>
                  <a:lnTo>
                    <a:pt x="443798" y="699521"/>
                  </a:lnTo>
                  <a:lnTo>
                    <a:pt x="444227" y="0"/>
                  </a:lnTo>
                  <a:lnTo>
                    <a:pt x="539529" y="0"/>
                  </a:lnTo>
                  <a:lnTo>
                    <a:pt x="539965" y="699521"/>
                  </a:lnTo>
                  <a:lnTo>
                    <a:pt x="540179" y="0"/>
                  </a:lnTo>
                  <a:lnTo>
                    <a:pt x="640242" y="0"/>
                  </a:lnTo>
                  <a:lnTo>
                    <a:pt x="640463" y="699521"/>
                  </a:lnTo>
                  <a:lnTo>
                    <a:pt x="640892" y="0"/>
                  </a:lnTo>
                  <a:lnTo>
                    <a:pt x="740961" y="0"/>
                  </a:lnTo>
                  <a:lnTo>
                    <a:pt x="741390" y="699521"/>
                  </a:lnTo>
                  <a:lnTo>
                    <a:pt x="741612" y="0"/>
                  </a:lnTo>
                  <a:lnTo>
                    <a:pt x="836692" y="0"/>
                  </a:lnTo>
                  <a:lnTo>
                    <a:pt x="836907" y="699521"/>
                  </a:lnTo>
                  <a:lnTo>
                    <a:pt x="837343" y="0"/>
                  </a:lnTo>
                  <a:lnTo>
                    <a:pt x="936540" y="0"/>
                  </a:lnTo>
                  <a:lnTo>
                    <a:pt x="936976" y="699521"/>
                  </a:lnTo>
                  <a:lnTo>
                    <a:pt x="937190" y="0"/>
                  </a:lnTo>
                  <a:lnTo>
                    <a:pt x="1037253" y="0"/>
                  </a:lnTo>
                  <a:lnTo>
                    <a:pt x="1037474" y="699521"/>
                  </a:lnTo>
                  <a:lnTo>
                    <a:pt x="1037903" y="0"/>
                  </a:lnTo>
                  <a:lnTo>
                    <a:pt x="1139052" y="0"/>
                  </a:lnTo>
                  <a:lnTo>
                    <a:pt x="1139274" y="699521"/>
                  </a:lnTo>
                  <a:lnTo>
                    <a:pt x="1139702" y="0"/>
                  </a:lnTo>
                  <a:lnTo>
                    <a:pt x="1240422" y="0"/>
                  </a:lnTo>
                  <a:lnTo>
                    <a:pt x="1240851" y="699521"/>
                  </a:lnTo>
                  <a:lnTo>
                    <a:pt x="1241066" y="0"/>
                  </a:lnTo>
                  <a:lnTo>
                    <a:pt x="1342650" y="0"/>
                  </a:lnTo>
                  <a:lnTo>
                    <a:pt x="1342865" y="699521"/>
                  </a:lnTo>
                  <a:lnTo>
                    <a:pt x="1343301" y="0"/>
                  </a:lnTo>
                  <a:lnTo>
                    <a:pt x="1445100" y="0"/>
                  </a:lnTo>
                  <a:lnTo>
                    <a:pt x="1445315" y="699521"/>
                  </a:lnTo>
                  <a:lnTo>
                    <a:pt x="1445751" y="0"/>
                  </a:lnTo>
                  <a:lnTo>
                    <a:pt x="1548629" y="0"/>
                  </a:lnTo>
                  <a:lnTo>
                    <a:pt x="1549065" y="699521"/>
                  </a:lnTo>
                  <a:lnTo>
                    <a:pt x="1549279" y="0"/>
                  </a:lnTo>
                  <a:lnTo>
                    <a:pt x="1650428" y="0"/>
                  </a:lnTo>
                  <a:lnTo>
                    <a:pt x="1650643" y="699521"/>
                  </a:lnTo>
                  <a:lnTo>
                    <a:pt x="1651079" y="0"/>
                  </a:lnTo>
                  <a:lnTo>
                    <a:pt x="1748325" y="0"/>
                  </a:lnTo>
                  <a:lnTo>
                    <a:pt x="1748761" y="699521"/>
                  </a:lnTo>
                  <a:lnTo>
                    <a:pt x="1748975" y="0"/>
                  </a:lnTo>
                  <a:lnTo>
                    <a:pt x="1850560" y="0"/>
                  </a:lnTo>
                  <a:lnTo>
                    <a:pt x="1850989" y="699521"/>
                  </a:lnTo>
                  <a:lnTo>
                    <a:pt x="1851203" y="0"/>
                  </a:lnTo>
                  <a:lnTo>
                    <a:pt x="1956684" y="0"/>
                  </a:lnTo>
                  <a:lnTo>
                    <a:pt x="1956905" y="699521"/>
                  </a:lnTo>
                  <a:lnTo>
                    <a:pt x="1957334" y="0"/>
                  </a:lnTo>
                  <a:lnTo>
                    <a:pt x="2061950" y="0"/>
                  </a:lnTo>
                  <a:lnTo>
                    <a:pt x="2062164" y="699521"/>
                  </a:lnTo>
                  <a:lnTo>
                    <a:pt x="2062600" y="0"/>
                  </a:lnTo>
                  <a:lnTo>
                    <a:pt x="2168945" y="0"/>
                  </a:lnTo>
                  <a:lnTo>
                    <a:pt x="2169160" y="699521"/>
                  </a:lnTo>
                  <a:lnTo>
                    <a:pt x="2169596" y="0"/>
                  </a:lnTo>
                  <a:lnTo>
                    <a:pt x="2272474" y="0"/>
                  </a:lnTo>
                  <a:lnTo>
                    <a:pt x="2272910" y="699521"/>
                  </a:lnTo>
                  <a:lnTo>
                    <a:pt x="2273125" y="0"/>
                  </a:lnTo>
                  <a:lnTo>
                    <a:pt x="2374924" y="0"/>
                  </a:lnTo>
                  <a:lnTo>
                    <a:pt x="2375360" y="699521"/>
                  </a:lnTo>
                  <a:lnTo>
                    <a:pt x="2375574" y="0"/>
                  </a:lnTo>
                  <a:lnTo>
                    <a:pt x="2479325" y="0"/>
                  </a:lnTo>
                  <a:lnTo>
                    <a:pt x="2479539" y="699521"/>
                  </a:lnTo>
                  <a:lnTo>
                    <a:pt x="2479968" y="0"/>
                  </a:lnTo>
                  <a:lnTo>
                    <a:pt x="2587615" y="0"/>
                  </a:lnTo>
                  <a:lnTo>
                    <a:pt x="2587836" y="699521"/>
                  </a:lnTo>
                  <a:lnTo>
                    <a:pt x="2588265" y="0"/>
                  </a:lnTo>
                  <a:lnTo>
                    <a:pt x="2698077" y="0"/>
                  </a:lnTo>
                  <a:lnTo>
                    <a:pt x="2698298" y="699521"/>
                  </a:lnTo>
                  <a:lnTo>
                    <a:pt x="2698727" y="0"/>
                  </a:lnTo>
                  <a:lnTo>
                    <a:pt x="2806809" y="0"/>
                  </a:lnTo>
                  <a:lnTo>
                    <a:pt x="2807024" y="699521"/>
                  </a:lnTo>
                  <a:lnTo>
                    <a:pt x="2807460" y="0"/>
                  </a:lnTo>
                  <a:lnTo>
                    <a:pt x="2914670" y="0"/>
                  </a:lnTo>
                  <a:lnTo>
                    <a:pt x="2914884" y="699521"/>
                  </a:lnTo>
                  <a:lnTo>
                    <a:pt x="2915320" y="0"/>
                  </a:lnTo>
                  <a:lnTo>
                    <a:pt x="3015168" y="0"/>
                  </a:lnTo>
                  <a:lnTo>
                    <a:pt x="3015604" y="699521"/>
                  </a:lnTo>
                  <a:lnTo>
                    <a:pt x="3015819" y="0"/>
                  </a:lnTo>
                  <a:lnTo>
                    <a:pt x="3109605" y="0"/>
                  </a:lnTo>
                  <a:lnTo>
                    <a:pt x="3109820" y="699521"/>
                  </a:lnTo>
                  <a:lnTo>
                    <a:pt x="3110256" y="0"/>
                  </a:lnTo>
                  <a:lnTo>
                    <a:pt x="3191040" y="0"/>
                  </a:lnTo>
                  <a:lnTo>
                    <a:pt x="3191040" y="0"/>
                  </a:lnTo>
                </a:path>
              </a:pathLst>
            </a:custGeom>
            <a:noFill/>
            <a:ln w="10716" cap="sq">
              <a:solidFill>
                <a:srgbClr val="1F77B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58" name="Figura a mano libera: forma 157">
              <a:extLst>
                <a:ext uri="{FF2B5EF4-FFF2-40B4-BE49-F238E27FC236}">
                  <a16:creationId xmlns:a16="http://schemas.microsoft.com/office/drawing/2014/main" id="{1F79805A-0672-9F62-2E11-585C2827807F}"/>
                </a:ext>
              </a:extLst>
            </p:cNvPr>
            <p:cNvSpPr/>
            <p:nvPr/>
          </p:nvSpPr>
          <p:spPr>
            <a:xfrm>
              <a:off x="6255406" y="4560317"/>
              <a:ext cx="3191040" cy="699526"/>
            </a:xfrm>
            <a:custGeom>
              <a:avLst/>
              <a:gdLst>
                <a:gd name="connsiteX0" fmla="*/ 0 w 3191040"/>
                <a:gd name="connsiteY0" fmla="*/ 699526 h 699526"/>
                <a:gd name="connsiteX1" fmla="*/ 35738 w 3191040"/>
                <a:gd name="connsiteY1" fmla="*/ 699526 h 699526"/>
                <a:gd name="connsiteX2" fmla="*/ 35954 w 3191040"/>
                <a:gd name="connsiteY2" fmla="*/ 0 h 699526"/>
                <a:gd name="connsiteX3" fmla="*/ 36387 w 3191040"/>
                <a:gd name="connsiteY3" fmla="*/ 699526 h 699526"/>
                <a:gd name="connsiteX4" fmla="*/ 136019 w 3191040"/>
                <a:gd name="connsiteY4" fmla="*/ 699526 h 699526"/>
                <a:gd name="connsiteX5" fmla="*/ 136236 w 3191040"/>
                <a:gd name="connsiteY5" fmla="*/ 0 h 699526"/>
                <a:gd name="connsiteX6" fmla="*/ 136669 w 3191040"/>
                <a:gd name="connsiteY6" fmla="*/ 699526 h 699526"/>
                <a:gd name="connsiteX7" fmla="*/ 231751 w 3191040"/>
                <a:gd name="connsiteY7" fmla="*/ 699526 h 699526"/>
                <a:gd name="connsiteX8" fmla="*/ 231972 w 3191040"/>
                <a:gd name="connsiteY8" fmla="*/ 0 h 699526"/>
                <a:gd name="connsiteX9" fmla="*/ 232401 w 3191040"/>
                <a:gd name="connsiteY9" fmla="*/ 699526 h 699526"/>
                <a:gd name="connsiteX10" fmla="*/ 313407 w 3191040"/>
                <a:gd name="connsiteY10" fmla="*/ 699526 h 699526"/>
                <a:gd name="connsiteX11" fmla="*/ 313622 w 3191040"/>
                <a:gd name="connsiteY11" fmla="*/ 0 h 699526"/>
                <a:gd name="connsiteX12" fmla="*/ 314058 w 3191040"/>
                <a:gd name="connsiteY12" fmla="*/ 699526 h 699526"/>
                <a:gd name="connsiteX13" fmla="*/ 371019 w 3191040"/>
                <a:gd name="connsiteY13" fmla="*/ 699526 h 699526"/>
                <a:gd name="connsiteX14" fmla="*/ 371241 w 3191040"/>
                <a:gd name="connsiteY14" fmla="*/ 0 h 699526"/>
                <a:gd name="connsiteX15" fmla="*/ 371669 w 3191040"/>
                <a:gd name="connsiteY15" fmla="*/ 699526 h 699526"/>
                <a:gd name="connsiteX16" fmla="*/ 442061 w 3191040"/>
                <a:gd name="connsiteY16" fmla="*/ 699526 h 699526"/>
                <a:gd name="connsiteX17" fmla="*/ 442283 w 3191040"/>
                <a:gd name="connsiteY17" fmla="*/ 0 h 699526"/>
                <a:gd name="connsiteX18" fmla="*/ 442711 w 3191040"/>
                <a:gd name="connsiteY18" fmla="*/ 699526 h 699526"/>
                <a:gd name="connsiteX19" fmla="*/ 536712 w 3191040"/>
                <a:gd name="connsiteY19" fmla="*/ 699526 h 699526"/>
                <a:gd name="connsiteX20" fmla="*/ 536927 w 3191040"/>
                <a:gd name="connsiteY20" fmla="*/ 0 h 699526"/>
                <a:gd name="connsiteX21" fmla="*/ 537363 w 3191040"/>
                <a:gd name="connsiteY21" fmla="*/ 699526 h 699526"/>
                <a:gd name="connsiteX22" fmla="*/ 638948 w 3191040"/>
                <a:gd name="connsiteY22" fmla="*/ 699526 h 699526"/>
                <a:gd name="connsiteX23" fmla="*/ 639162 w 3191040"/>
                <a:gd name="connsiteY23" fmla="*/ 0 h 699526"/>
                <a:gd name="connsiteX24" fmla="*/ 639591 w 3191040"/>
                <a:gd name="connsiteY24" fmla="*/ 699526 h 699526"/>
                <a:gd name="connsiteX25" fmla="*/ 709768 w 3191040"/>
                <a:gd name="connsiteY25" fmla="*/ 699526 h 699526"/>
                <a:gd name="connsiteX26" fmla="*/ 709990 w 3191040"/>
                <a:gd name="connsiteY26" fmla="*/ 0 h 699526"/>
                <a:gd name="connsiteX27" fmla="*/ 710419 w 3191040"/>
                <a:gd name="connsiteY27" fmla="*/ 699526 h 699526"/>
                <a:gd name="connsiteX28" fmla="*/ 739660 w 3191040"/>
                <a:gd name="connsiteY28" fmla="*/ 699526 h 699526"/>
                <a:gd name="connsiteX29" fmla="*/ 739875 w 3191040"/>
                <a:gd name="connsiteY29" fmla="*/ 0 h 699526"/>
                <a:gd name="connsiteX30" fmla="*/ 740311 w 3191040"/>
                <a:gd name="connsiteY30" fmla="*/ 699526 h 699526"/>
                <a:gd name="connsiteX31" fmla="*/ 834962 w 3191040"/>
                <a:gd name="connsiteY31" fmla="*/ 699526 h 699526"/>
                <a:gd name="connsiteX32" fmla="*/ 835177 w 3191040"/>
                <a:gd name="connsiteY32" fmla="*/ 0 h 699526"/>
                <a:gd name="connsiteX33" fmla="*/ 835613 w 3191040"/>
                <a:gd name="connsiteY33" fmla="*/ 699526 h 699526"/>
                <a:gd name="connsiteX34" fmla="*/ 935025 w 3191040"/>
                <a:gd name="connsiteY34" fmla="*/ 699526 h 699526"/>
                <a:gd name="connsiteX35" fmla="*/ 935239 w 3191040"/>
                <a:gd name="connsiteY35" fmla="*/ 0 h 699526"/>
                <a:gd name="connsiteX36" fmla="*/ 935675 w 3191040"/>
                <a:gd name="connsiteY36" fmla="*/ 699526 h 699526"/>
                <a:gd name="connsiteX37" fmla="*/ 1035737 w 3191040"/>
                <a:gd name="connsiteY37" fmla="*/ 699526 h 699526"/>
                <a:gd name="connsiteX38" fmla="*/ 1035959 w 3191040"/>
                <a:gd name="connsiteY38" fmla="*/ 0 h 699526"/>
                <a:gd name="connsiteX39" fmla="*/ 1036388 w 3191040"/>
                <a:gd name="connsiteY39" fmla="*/ 699526 h 699526"/>
                <a:gd name="connsiteX40" fmla="*/ 1141439 w 3191040"/>
                <a:gd name="connsiteY40" fmla="*/ 699526 h 699526"/>
                <a:gd name="connsiteX41" fmla="*/ 1141654 w 3191040"/>
                <a:gd name="connsiteY41" fmla="*/ 0 h 699526"/>
                <a:gd name="connsiteX42" fmla="*/ 1142090 w 3191040"/>
                <a:gd name="connsiteY42" fmla="*/ 699526 h 699526"/>
                <a:gd name="connsiteX43" fmla="*/ 1239772 w 3191040"/>
                <a:gd name="connsiteY43" fmla="*/ 699526 h 699526"/>
                <a:gd name="connsiteX44" fmla="*/ 1239986 w 3191040"/>
                <a:gd name="connsiteY44" fmla="*/ 0 h 699526"/>
                <a:gd name="connsiteX45" fmla="*/ 1240422 w 3191040"/>
                <a:gd name="connsiteY45" fmla="*/ 699526 h 699526"/>
                <a:gd name="connsiteX46" fmla="*/ 1336804 w 3191040"/>
                <a:gd name="connsiteY46" fmla="*/ 699526 h 699526"/>
                <a:gd name="connsiteX47" fmla="*/ 1337018 w 3191040"/>
                <a:gd name="connsiteY47" fmla="*/ 0 h 699526"/>
                <a:gd name="connsiteX48" fmla="*/ 1337454 w 3191040"/>
                <a:gd name="connsiteY48" fmla="*/ 699526 h 699526"/>
                <a:gd name="connsiteX49" fmla="*/ 1445751 w 3191040"/>
                <a:gd name="connsiteY49" fmla="*/ 699526 h 699526"/>
                <a:gd name="connsiteX50" fmla="*/ 1445965 w 3191040"/>
                <a:gd name="connsiteY50" fmla="*/ 0 h 699526"/>
                <a:gd name="connsiteX51" fmla="*/ 1446394 w 3191040"/>
                <a:gd name="connsiteY51" fmla="*/ 699526 h 699526"/>
                <a:gd name="connsiteX52" fmla="*/ 1537150 w 3191040"/>
                <a:gd name="connsiteY52" fmla="*/ 699526 h 699526"/>
                <a:gd name="connsiteX53" fmla="*/ 1537364 w 3191040"/>
                <a:gd name="connsiteY53" fmla="*/ 0 h 699526"/>
                <a:gd name="connsiteX54" fmla="*/ 1537800 w 3191040"/>
                <a:gd name="connsiteY54" fmla="*/ 699526 h 699526"/>
                <a:gd name="connsiteX55" fmla="*/ 1546899 w 3191040"/>
                <a:gd name="connsiteY55" fmla="*/ 699526 h 699526"/>
                <a:gd name="connsiteX56" fmla="*/ 1547114 w 3191040"/>
                <a:gd name="connsiteY56" fmla="*/ 0 h 699526"/>
                <a:gd name="connsiteX57" fmla="*/ 1547543 w 3191040"/>
                <a:gd name="connsiteY57" fmla="*/ 699526 h 699526"/>
                <a:gd name="connsiteX58" fmla="*/ 1649778 w 3191040"/>
                <a:gd name="connsiteY58" fmla="*/ 699526 h 699526"/>
                <a:gd name="connsiteX59" fmla="*/ 1649992 w 3191040"/>
                <a:gd name="connsiteY59" fmla="*/ 0 h 699526"/>
                <a:gd name="connsiteX60" fmla="*/ 1650428 w 3191040"/>
                <a:gd name="connsiteY60" fmla="*/ 699526 h 699526"/>
                <a:gd name="connsiteX61" fmla="*/ 1746373 w 3191040"/>
                <a:gd name="connsiteY61" fmla="*/ 699526 h 699526"/>
                <a:gd name="connsiteX62" fmla="*/ 1746595 w 3191040"/>
                <a:gd name="connsiteY62" fmla="*/ 0 h 699526"/>
                <a:gd name="connsiteX63" fmla="*/ 1747024 w 3191040"/>
                <a:gd name="connsiteY63" fmla="*/ 699526 h 699526"/>
                <a:gd name="connsiteX64" fmla="*/ 1954089 w 3191040"/>
                <a:gd name="connsiteY64" fmla="*/ 699526 h 699526"/>
                <a:gd name="connsiteX65" fmla="*/ 1954303 w 3191040"/>
                <a:gd name="connsiteY65" fmla="*/ 0 h 699526"/>
                <a:gd name="connsiteX66" fmla="*/ 1954739 w 3191040"/>
                <a:gd name="connsiteY66" fmla="*/ 699526 h 699526"/>
                <a:gd name="connsiteX67" fmla="*/ 2060649 w 3191040"/>
                <a:gd name="connsiteY67" fmla="*/ 699526 h 699526"/>
                <a:gd name="connsiteX68" fmla="*/ 2060870 w 3191040"/>
                <a:gd name="connsiteY68" fmla="*/ 0 h 699526"/>
                <a:gd name="connsiteX69" fmla="*/ 2061299 w 3191040"/>
                <a:gd name="connsiteY69" fmla="*/ 699526 h 699526"/>
                <a:gd name="connsiteX70" fmla="*/ 2162233 w 3191040"/>
                <a:gd name="connsiteY70" fmla="*/ 699526 h 699526"/>
                <a:gd name="connsiteX71" fmla="*/ 2162448 w 3191040"/>
                <a:gd name="connsiteY71" fmla="*/ 0 h 699526"/>
                <a:gd name="connsiteX72" fmla="*/ 2162884 w 3191040"/>
                <a:gd name="connsiteY72" fmla="*/ 699526 h 699526"/>
                <a:gd name="connsiteX73" fmla="*/ 2270959 w 3191040"/>
                <a:gd name="connsiteY73" fmla="*/ 699526 h 699526"/>
                <a:gd name="connsiteX74" fmla="*/ 2271181 w 3191040"/>
                <a:gd name="connsiteY74" fmla="*/ 0 h 699526"/>
                <a:gd name="connsiteX75" fmla="*/ 2271609 w 3191040"/>
                <a:gd name="connsiteY75" fmla="*/ 699526 h 699526"/>
                <a:gd name="connsiteX76" fmla="*/ 2373623 w 3191040"/>
                <a:gd name="connsiteY76" fmla="*/ 699526 h 699526"/>
                <a:gd name="connsiteX77" fmla="*/ 2373845 w 3191040"/>
                <a:gd name="connsiteY77" fmla="*/ 0 h 699526"/>
                <a:gd name="connsiteX78" fmla="*/ 2374274 w 3191040"/>
                <a:gd name="connsiteY78" fmla="*/ 699526 h 699526"/>
                <a:gd name="connsiteX79" fmla="*/ 2477374 w 3191040"/>
                <a:gd name="connsiteY79" fmla="*/ 699526 h 699526"/>
                <a:gd name="connsiteX80" fmla="*/ 2477588 w 3191040"/>
                <a:gd name="connsiteY80" fmla="*/ 0 h 699526"/>
                <a:gd name="connsiteX81" fmla="*/ 2478024 w 3191040"/>
                <a:gd name="connsiteY81" fmla="*/ 699526 h 699526"/>
                <a:gd name="connsiteX82" fmla="*/ 2591303 w 3191040"/>
                <a:gd name="connsiteY82" fmla="*/ 699526 h 699526"/>
                <a:gd name="connsiteX83" fmla="*/ 2591517 w 3191040"/>
                <a:gd name="connsiteY83" fmla="*/ 0 h 699526"/>
                <a:gd name="connsiteX84" fmla="*/ 2591946 w 3191040"/>
                <a:gd name="connsiteY84" fmla="*/ 699526 h 699526"/>
                <a:gd name="connsiteX85" fmla="*/ 2614905 w 3191040"/>
                <a:gd name="connsiteY85" fmla="*/ 699526 h 699526"/>
                <a:gd name="connsiteX86" fmla="*/ 2615127 w 3191040"/>
                <a:gd name="connsiteY86" fmla="*/ 0 h 699526"/>
                <a:gd name="connsiteX87" fmla="*/ 2615555 w 3191040"/>
                <a:gd name="connsiteY87" fmla="*/ 699526 h 699526"/>
                <a:gd name="connsiteX88" fmla="*/ 2805072 w 3191040"/>
                <a:gd name="connsiteY88" fmla="*/ 699526 h 699526"/>
                <a:gd name="connsiteX89" fmla="*/ 2805294 w 3191040"/>
                <a:gd name="connsiteY89" fmla="*/ 0 h 699526"/>
                <a:gd name="connsiteX90" fmla="*/ 2805723 w 3191040"/>
                <a:gd name="connsiteY90" fmla="*/ 699526 h 699526"/>
                <a:gd name="connsiteX91" fmla="*/ 3013438 w 3191040"/>
                <a:gd name="connsiteY91" fmla="*/ 699526 h 699526"/>
                <a:gd name="connsiteX92" fmla="*/ 3013653 w 3191040"/>
                <a:gd name="connsiteY92" fmla="*/ 0 h 699526"/>
                <a:gd name="connsiteX93" fmla="*/ 3014089 w 3191040"/>
                <a:gd name="connsiteY93" fmla="*/ 699526 h 699526"/>
                <a:gd name="connsiteX94" fmla="*/ 3091843 w 3191040"/>
                <a:gd name="connsiteY94" fmla="*/ 699526 h 699526"/>
                <a:gd name="connsiteX95" fmla="*/ 3092057 w 3191040"/>
                <a:gd name="connsiteY95" fmla="*/ 0 h 699526"/>
                <a:gd name="connsiteX96" fmla="*/ 3092494 w 3191040"/>
                <a:gd name="connsiteY96" fmla="*/ 699526 h 699526"/>
                <a:gd name="connsiteX97" fmla="*/ 3191040 w 3191040"/>
                <a:gd name="connsiteY97" fmla="*/ 699526 h 699526"/>
                <a:gd name="connsiteX98" fmla="*/ 3191040 w 3191040"/>
                <a:gd name="connsiteY98" fmla="*/ 699526 h 6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191040" h="699526">
                  <a:moveTo>
                    <a:pt x="0" y="699526"/>
                  </a:moveTo>
                  <a:lnTo>
                    <a:pt x="35738" y="699526"/>
                  </a:lnTo>
                  <a:lnTo>
                    <a:pt x="35954" y="0"/>
                  </a:lnTo>
                  <a:lnTo>
                    <a:pt x="36387" y="699526"/>
                  </a:lnTo>
                  <a:lnTo>
                    <a:pt x="136019" y="699526"/>
                  </a:lnTo>
                  <a:lnTo>
                    <a:pt x="136236" y="0"/>
                  </a:lnTo>
                  <a:lnTo>
                    <a:pt x="136669" y="699526"/>
                  </a:lnTo>
                  <a:lnTo>
                    <a:pt x="231751" y="699526"/>
                  </a:lnTo>
                  <a:lnTo>
                    <a:pt x="231972" y="0"/>
                  </a:lnTo>
                  <a:lnTo>
                    <a:pt x="232401" y="699526"/>
                  </a:lnTo>
                  <a:lnTo>
                    <a:pt x="313407" y="699526"/>
                  </a:lnTo>
                  <a:lnTo>
                    <a:pt x="313622" y="0"/>
                  </a:lnTo>
                  <a:lnTo>
                    <a:pt x="314058" y="699526"/>
                  </a:lnTo>
                  <a:lnTo>
                    <a:pt x="371019" y="699526"/>
                  </a:lnTo>
                  <a:lnTo>
                    <a:pt x="371241" y="0"/>
                  </a:lnTo>
                  <a:lnTo>
                    <a:pt x="371669" y="699526"/>
                  </a:lnTo>
                  <a:lnTo>
                    <a:pt x="442061" y="699526"/>
                  </a:lnTo>
                  <a:lnTo>
                    <a:pt x="442283" y="0"/>
                  </a:lnTo>
                  <a:lnTo>
                    <a:pt x="442711" y="699526"/>
                  </a:lnTo>
                  <a:lnTo>
                    <a:pt x="536712" y="699526"/>
                  </a:lnTo>
                  <a:lnTo>
                    <a:pt x="536927" y="0"/>
                  </a:lnTo>
                  <a:lnTo>
                    <a:pt x="537363" y="699526"/>
                  </a:lnTo>
                  <a:lnTo>
                    <a:pt x="638948" y="699526"/>
                  </a:lnTo>
                  <a:lnTo>
                    <a:pt x="639162" y="0"/>
                  </a:lnTo>
                  <a:lnTo>
                    <a:pt x="639591" y="699526"/>
                  </a:lnTo>
                  <a:lnTo>
                    <a:pt x="709768" y="699526"/>
                  </a:lnTo>
                  <a:lnTo>
                    <a:pt x="709990" y="0"/>
                  </a:lnTo>
                  <a:lnTo>
                    <a:pt x="710419" y="699526"/>
                  </a:lnTo>
                  <a:lnTo>
                    <a:pt x="739660" y="699526"/>
                  </a:lnTo>
                  <a:lnTo>
                    <a:pt x="739875" y="0"/>
                  </a:lnTo>
                  <a:lnTo>
                    <a:pt x="740311" y="699526"/>
                  </a:lnTo>
                  <a:lnTo>
                    <a:pt x="834962" y="699526"/>
                  </a:lnTo>
                  <a:lnTo>
                    <a:pt x="835177" y="0"/>
                  </a:lnTo>
                  <a:lnTo>
                    <a:pt x="835613" y="699526"/>
                  </a:lnTo>
                  <a:lnTo>
                    <a:pt x="935025" y="699526"/>
                  </a:lnTo>
                  <a:lnTo>
                    <a:pt x="935239" y="0"/>
                  </a:lnTo>
                  <a:lnTo>
                    <a:pt x="935675" y="699526"/>
                  </a:lnTo>
                  <a:lnTo>
                    <a:pt x="1035737" y="699526"/>
                  </a:lnTo>
                  <a:lnTo>
                    <a:pt x="1035959" y="0"/>
                  </a:lnTo>
                  <a:lnTo>
                    <a:pt x="1036388" y="699526"/>
                  </a:lnTo>
                  <a:lnTo>
                    <a:pt x="1141439" y="699526"/>
                  </a:lnTo>
                  <a:lnTo>
                    <a:pt x="1141654" y="0"/>
                  </a:lnTo>
                  <a:lnTo>
                    <a:pt x="1142090" y="699526"/>
                  </a:lnTo>
                  <a:lnTo>
                    <a:pt x="1239772" y="699526"/>
                  </a:lnTo>
                  <a:lnTo>
                    <a:pt x="1239986" y="0"/>
                  </a:lnTo>
                  <a:lnTo>
                    <a:pt x="1240422" y="699526"/>
                  </a:lnTo>
                  <a:lnTo>
                    <a:pt x="1336804" y="699526"/>
                  </a:lnTo>
                  <a:lnTo>
                    <a:pt x="1337018" y="0"/>
                  </a:lnTo>
                  <a:lnTo>
                    <a:pt x="1337454" y="699526"/>
                  </a:lnTo>
                  <a:lnTo>
                    <a:pt x="1445751" y="699526"/>
                  </a:lnTo>
                  <a:lnTo>
                    <a:pt x="1445965" y="0"/>
                  </a:lnTo>
                  <a:lnTo>
                    <a:pt x="1446394" y="699526"/>
                  </a:lnTo>
                  <a:lnTo>
                    <a:pt x="1537150" y="699526"/>
                  </a:lnTo>
                  <a:lnTo>
                    <a:pt x="1537364" y="0"/>
                  </a:lnTo>
                  <a:lnTo>
                    <a:pt x="1537800" y="699526"/>
                  </a:lnTo>
                  <a:lnTo>
                    <a:pt x="1546899" y="699526"/>
                  </a:lnTo>
                  <a:lnTo>
                    <a:pt x="1547114" y="0"/>
                  </a:lnTo>
                  <a:lnTo>
                    <a:pt x="1547543" y="699526"/>
                  </a:lnTo>
                  <a:lnTo>
                    <a:pt x="1649778" y="699526"/>
                  </a:lnTo>
                  <a:lnTo>
                    <a:pt x="1649992" y="0"/>
                  </a:lnTo>
                  <a:lnTo>
                    <a:pt x="1650428" y="699526"/>
                  </a:lnTo>
                  <a:lnTo>
                    <a:pt x="1746373" y="699526"/>
                  </a:lnTo>
                  <a:lnTo>
                    <a:pt x="1746595" y="0"/>
                  </a:lnTo>
                  <a:lnTo>
                    <a:pt x="1747024" y="699526"/>
                  </a:lnTo>
                  <a:lnTo>
                    <a:pt x="1954089" y="699526"/>
                  </a:lnTo>
                  <a:lnTo>
                    <a:pt x="1954303" y="0"/>
                  </a:lnTo>
                  <a:lnTo>
                    <a:pt x="1954739" y="699526"/>
                  </a:lnTo>
                  <a:lnTo>
                    <a:pt x="2060649" y="699526"/>
                  </a:lnTo>
                  <a:lnTo>
                    <a:pt x="2060870" y="0"/>
                  </a:lnTo>
                  <a:lnTo>
                    <a:pt x="2061299" y="699526"/>
                  </a:lnTo>
                  <a:lnTo>
                    <a:pt x="2162233" y="699526"/>
                  </a:lnTo>
                  <a:lnTo>
                    <a:pt x="2162448" y="0"/>
                  </a:lnTo>
                  <a:lnTo>
                    <a:pt x="2162884" y="699526"/>
                  </a:lnTo>
                  <a:lnTo>
                    <a:pt x="2270959" y="699526"/>
                  </a:lnTo>
                  <a:lnTo>
                    <a:pt x="2271181" y="0"/>
                  </a:lnTo>
                  <a:lnTo>
                    <a:pt x="2271609" y="699526"/>
                  </a:lnTo>
                  <a:lnTo>
                    <a:pt x="2373623" y="699526"/>
                  </a:lnTo>
                  <a:lnTo>
                    <a:pt x="2373845" y="0"/>
                  </a:lnTo>
                  <a:lnTo>
                    <a:pt x="2374274" y="699526"/>
                  </a:lnTo>
                  <a:lnTo>
                    <a:pt x="2477374" y="699526"/>
                  </a:lnTo>
                  <a:lnTo>
                    <a:pt x="2477588" y="0"/>
                  </a:lnTo>
                  <a:lnTo>
                    <a:pt x="2478024" y="699526"/>
                  </a:lnTo>
                  <a:lnTo>
                    <a:pt x="2591303" y="699526"/>
                  </a:lnTo>
                  <a:lnTo>
                    <a:pt x="2591517" y="0"/>
                  </a:lnTo>
                  <a:lnTo>
                    <a:pt x="2591946" y="699526"/>
                  </a:lnTo>
                  <a:lnTo>
                    <a:pt x="2614905" y="699526"/>
                  </a:lnTo>
                  <a:lnTo>
                    <a:pt x="2615127" y="0"/>
                  </a:lnTo>
                  <a:lnTo>
                    <a:pt x="2615555" y="699526"/>
                  </a:lnTo>
                  <a:lnTo>
                    <a:pt x="2805072" y="699526"/>
                  </a:lnTo>
                  <a:lnTo>
                    <a:pt x="2805294" y="0"/>
                  </a:lnTo>
                  <a:lnTo>
                    <a:pt x="2805723" y="699526"/>
                  </a:lnTo>
                  <a:lnTo>
                    <a:pt x="3013438" y="699526"/>
                  </a:lnTo>
                  <a:lnTo>
                    <a:pt x="3013653" y="0"/>
                  </a:lnTo>
                  <a:lnTo>
                    <a:pt x="3014089" y="699526"/>
                  </a:lnTo>
                  <a:lnTo>
                    <a:pt x="3091843" y="699526"/>
                  </a:lnTo>
                  <a:lnTo>
                    <a:pt x="3092057" y="0"/>
                  </a:lnTo>
                  <a:lnTo>
                    <a:pt x="3092494" y="699526"/>
                  </a:lnTo>
                  <a:lnTo>
                    <a:pt x="3191040" y="699526"/>
                  </a:lnTo>
                  <a:lnTo>
                    <a:pt x="3191040" y="699526"/>
                  </a:lnTo>
                </a:path>
              </a:pathLst>
            </a:custGeom>
            <a:noFill/>
            <a:ln w="10716" cap="sq">
              <a:solidFill>
                <a:srgbClr val="FF7F0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59" name="Figura a mano libera: forma 158">
              <a:extLst>
                <a:ext uri="{FF2B5EF4-FFF2-40B4-BE49-F238E27FC236}">
                  <a16:creationId xmlns:a16="http://schemas.microsoft.com/office/drawing/2014/main" id="{112F9383-32D6-22F1-7130-608C1ABB0EB2}"/>
                </a:ext>
              </a:extLst>
            </p:cNvPr>
            <p:cNvSpPr/>
            <p:nvPr/>
          </p:nvSpPr>
          <p:spPr>
            <a:xfrm>
              <a:off x="6255467" y="4492775"/>
              <a:ext cx="7147" cy="1585100"/>
            </a:xfrm>
            <a:custGeom>
              <a:avLst/>
              <a:gdLst>
                <a:gd name="connsiteX0" fmla="*/ 0 w 7147"/>
                <a:gd name="connsiteY0" fmla="*/ 1585101 h 1585100"/>
                <a:gd name="connsiteX1" fmla="*/ 0 w 7147"/>
                <a:gd name="connsiteY1" fmla="*/ 0 h 158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7" h="1585100">
                  <a:moveTo>
                    <a:pt x="0" y="1585101"/>
                  </a:moveTo>
                  <a:lnTo>
                    <a:pt x="0" y="0"/>
                  </a:lnTo>
                </a:path>
              </a:pathLst>
            </a:custGeom>
            <a:noFill/>
            <a:ln w="571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0" name="Figura a mano libera: forma 159">
              <a:extLst>
                <a:ext uri="{FF2B5EF4-FFF2-40B4-BE49-F238E27FC236}">
                  <a16:creationId xmlns:a16="http://schemas.microsoft.com/office/drawing/2014/main" id="{234A2A29-B622-93A7-15FF-0D439A7B082A}"/>
                </a:ext>
              </a:extLst>
            </p:cNvPr>
            <p:cNvSpPr/>
            <p:nvPr/>
          </p:nvSpPr>
          <p:spPr>
            <a:xfrm>
              <a:off x="9446253" y="4492775"/>
              <a:ext cx="7147" cy="1585100"/>
            </a:xfrm>
            <a:custGeom>
              <a:avLst/>
              <a:gdLst>
                <a:gd name="connsiteX0" fmla="*/ 0 w 7147"/>
                <a:gd name="connsiteY0" fmla="*/ 1585101 h 1585100"/>
                <a:gd name="connsiteX1" fmla="*/ 0 w 7147"/>
                <a:gd name="connsiteY1" fmla="*/ 0 h 158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7" h="1585100">
                  <a:moveTo>
                    <a:pt x="0" y="1585101"/>
                  </a:moveTo>
                  <a:lnTo>
                    <a:pt x="0" y="0"/>
                  </a:lnTo>
                </a:path>
              </a:pathLst>
            </a:custGeom>
            <a:noFill/>
            <a:ln w="571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1" name="Figura a mano libera: forma 160">
              <a:extLst>
                <a:ext uri="{FF2B5EF4-FFF2-40B4-BE49-F238E27FC236}">
                  <a16:creationId xmlns:a16="http://schemas.microsoft.com/office/drawing/2014/main" id="{C2506062-A405-6A42-BBA2-A0C68DE89FBD}"/>
                </a:ext>
              </a:extLst>
            </p:cNvPr>
            <p:cNvSpPr/>
            <p:nvPr/>
          </p:nvSpPr>
          <p:spPr>
            <a:xfrm>
              <a:off x="6255467" y="6077876"/>
              <a:ext cx="3190785" cy="7147"/>
            </a:xfrm>
            <a:custGeom>
              <a:avLst/>
              <a:gdLst>
                <a:gd name="connsiteX0" fmla="*/ 0 w 3190785"/>
                <a:gd name="connsiteY0" fmla="*/ 0 h 7147"/>
                <a:gd name="connsiteX1" fmla="*/ 3190786 w 3190785"/>
                <a:gd name="connsiteY1" fmla="*/ 0 h 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0785" h="7147">
                  <a:moveTo>
                    <a:pt x="0" y="0"/>
                  </a:moveTo>
                  <a:lnTo>
                    <a:pt x="3190786" y="0"/>
                  </a:lnTo>
                </a:path>
              </a:pathLst>
            </a:custGeom>
            <a:noFill/>
            <a:ln w="571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2" name="Figura a mano libera: forma 161">
              <a:extLst>
                <a:ext uri="{FF2B5EF4-FFF2-40B4-BE49-F238E27FC236}">
                  <a16:creationId xmlns:a16="http://schemas.microsoft.com/office/drawing/2014/main" id="{84A353FA-7834-5230-7D23-222FB998D682}"/>
                </a:ext>
              </a:extLst>
            </p:cNvPr>
            <p:cNvSpPr/>
            <p:nvPr/>
          </p:nvSpPr>
          <p:spPr>
            <a:xfrm>
              <a:off x="6255467" y="4492775"/>
              <a:ext cx="3190785" cy="7147"/>
            </a:xfrm>
            <a:custGeom>
              <a:avLst/>
              <a:gdLst>
                <a:gd name="connsiteX0" fmla="*/ 0 w 3190785"/>
                <a:gd name="connsiteY0" fmla="*/ 0 h 7147"/>
                <a:gd name="connsiteX1" fmla="*/ 3190786 w 3190785"/>
                <a:gd name="connsiteY1" fmla="*/ 0 h 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0785" h="7147">
                  <a:moveTo>
                    <a:pt x="0" y="0"/>
                  </a:moveTo>
                  <a:lnTo>
                    <a:pt x="3190786" y="0"/>
                  </a:lnTo>
                </a:path>
              </a:pathLst>
            </a:custGeom>
            <a:noFill/>
            <a:ln w="5715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63" name="Segnaposto contenuto 20">
              <a:extLst>
                <a:ext uri="{FF2B5EF4-FFF2-40B4-BE49-F238E27FC236}">
                  <a16:creationId xmlns:a16="http://schemas.microsoft.com/office/drawing/2014/main" id="{26134347-9223-935D-685A-DF384E79735C}"/>
                </a:ext>
              </a:extLst>
            </p:cNvPr>
            <p:cNvGrpSpPr/>
            <p:nvPr/>
          </p:nvGrpSpPr>
          <p:grpSpPr>
            <a:xfrm>
              <a:off x="7005334" y="4384714"/>
              <a:ext cx="1693751" cy="83012"/>
              <a:chOff x="7005334" y="4384714"/>
              <a:chExt cx="1693751" cy="83012"/>
            </a:xfrm>
            <a:solidFill>
              <a:srgbClr val="000000"/>
            </a:solidFill>
          </p:grpSpPr>
          <p:sp>
            <p:nvSpPr>
              <p:cNvPr id="164" name="Figura a mano libera: forma 163">
                <a:extLst>
                  <a:ext uri="{FF2B5EF4-FFF2-40B4-BE49-F238E27FC236}">
                    <a16:creationId xmlns:a16="http://schemas.microsoft.com/office/drawing/2014/main" id="{28DB31C5-F4F1-F92B-8466-DD69C2626DA9}"/>
                  </a:ext>
                </a:extLst>
              </p:cNvPr>
              <p:cNvSpPr/>
              <p:nvPr/>
            </p:nvSpPr>
            <p:spPr>
              <a:xfrm flipV="1">
                <a:off x="7005334" y="4387354"/>
                <a:ext cx="44361" cy="62534"/>
              </a:xfrm>
              <a:custGeom>
                <a:avLst/>
                <a:gdLst>
                  <a:gd name="connsiteX0" fmla="*/ 6354 w 44361"/>
                  <a:gd name="connsiteY0" fmla="*/ 27551 h 62534"/>
                  <a:gd name="connsiteX1" fmla="*/ 6354 w 44361"/>
                  <a:gd name="connsiteY1" fmla="*/ 4647 h 62534"/>
                  <a:gd name="connsiteX2" fmla="*/ 19930 w 44361"/>
                  <a:gd name="connsiteY2" fmla="*/ 4647 h 62534"/>
                  <a:gd name="connsiteX3" fmla="*/ 30035 w 44361"/>
                  <a:gd name="connsiteY3" fmla="*/ 7475 h 62534"/>
                  <a:gd name="connsiteX4" fmla="*/ 33332 w 44361"/>
                  <a:gd name="connsiteY4" fmla="*/ 16119 h 62534"/>
                  <a:gd name="connsiteX5" fmla="*/ 30035 w 44361"/>
                  <a:gd name="connsiteY5" fmla="*/ 24764 h 62534"/>
                  <a:gd name="connsiteX6" fmla="*/ 19930 w 44361"/>
                  <a:gd name="connsiteY6" fmla="*/ 27551 h 62534"/>
                  <a:gd name="connsiteX7" fmla="*/ 6354 w 44361"/>
                  <a:gd name="connsiteY7" fmla="*/ 27551 h 62534"/>
                  <a:gd name="connsiteX8" fmla="*/ 6354 w 44361"/>
                  <a:gd name="connsiteY8" fmla="*/ 53270 h 62534"/>
                  <a:gd name="connsiteX9" fmla="*/ 6354 w 44361"/>
                  <a:gd name="connsiteY9" fmla="*/ 34427 h 62534"/>
                  <a:gd name="connsiteX10" fmla="*/ 18885 w 44361"/>
                  <a:gd name="connsiteY10" fmla="*/ 34427 h 62534"/>
                  <a:gd name="connsiteX11" fmla="*/ 28105 w 44361"/>
                  <a:gd name="connsiteY11" fmla="*/ 36745 h 62534"/>
                  <a:gd name="connsiteX12" fmla="*/ 31148 w 44361"/>
                  <a:gd name="connsiteY12" fmla="*/ 43848 h 62534"/>
                  <a:gd name="connsiteX13" fmla="*/ 28105 w 44361"/>
                  <a:gd name="connsiteY13" fmla="*/ 50925 h 62534"/>
                  <a:gd name="connsiteX14" fmla="*/ 18885 w 44361"/>
                  <a:gd name="connsiteY14" fmla="*/ 53270 h 62534"/>
                  <a:gd name="connsiteX15" fmla="*/ 6354 w 44361"/>
                  <a:gd name="connsiteY15" fmla="*/ 53270 h 62534"/>
                  <a:gd name="connsiteX16" fmla="*/ -2103 w 44361"/>
                  <a:gd name="connsiteY16" fmla="*/ 60226 h 62534"/>
                  <a:gd name="connsiteX17" fmla="*/ 19515 w 44361"/>
                  <a:gd name="connsiteY17" fmla="*/ 60226 h 62534"/>
                  <a:gd name="connsiteX18" fmla="*/ 34418 w 44361"/>
                  <a:gd name="connsiteY18" fmla="*/ 56205 h 62534"/>
                  <a:gd name="connsiteX19" fmla="*/ 39658 w 44361"/>
                  <a:gd name="connsiteY19" fmla="*/ 44773 h 62534"/>
                  <a:gd name="connsiteX20" fmla="*/ 36978 w 44361"/>
                  <a:gd name="connsiteY20" fmla="*/ 35633 h 62534"/>
                  <a:gd name="connsiteX21" fmla="*/ 29097 w 44361"/>
                  <a:gd name="connsiteY21" fmla="*/ 31411 h 62534"/>
                  <a:gd name="connsiteX22" fmla="*/ 38800 w 44361"/>
                  <a:gd name="connsiteY22" fmla="*/ 25809 h 62534"/>
                  <a:gd name="connsiteX23" fmla="*/ 42258 w 44361"/>
                  <a:gd name="connsiteY23" fmla="*/ 15194 h 62534"/>
                  <a:gd name="connsiteX24" fmla="*/ 36562 w 44361"/>
                  <a:gd name="connsiteY24" fmla="*/ 2248 h 62534"/>
                  <a:gd name="connsiteX25" fmla="*/ 20346 w 44361"/>
                  <a:gd name="connsiteY25" fmla="*/ -2309 h 62534"/>
                  <a:gd name="connsiteX26" fmla="*/ -2103 w 44361"/>
                  <a:gd name="connsiteY26" fmla="*/ -2309 h 62534"/>
                  <a:gd name="connsiteX27" fmla="*/ -2103 w 44361"/>
                  <a:gd name="connsiteY27" fmla="*/ 60226 h 62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4361" h="62534">
                    <a:moveTo>
                      <a:pt x="6354" y="27551"/>
                    </a:moveTo>
                    <a:lnTo>
                      <a:pt x="6354" y="4647"/>
                    </a:lnTo>
                    <a:lnTo>
                      <a:pt x="19930" y="4647"/>
                    </a:lnTo>
                    <a:cubicBezTo>
                      <a:pt x="24478" y="4647"/>
                      <a:pt x="27846" y="5590"/>
                      <a:pt x="30035" y="7475"/>
                    </a:cubicBezTo>
                    <a:cubicBezTo>
                      <a:pt x="32233" y="9360"/>
                      <a:pt x="33332" y="12242"/>
                      <a:pt x="33332" y="16119"/>
                    </a:cubicBezTo>
                    <a:cubicBezTo>
                      <a:pt x="33332" y="20033"/>
                      <a:pt x="32233" y="22914"/>
                      <a:pt x="30035" y="24764"/>
                    </a:cubicBezTo>
                    <a:cubicBezTo>
                      <a:pt x="27846" y="26622"/>
                      <a:pt x="24478" y="27551"/>
                      <a:pt x="19930" y="27551"/>
                    </a:cubicBezTo>
                    <a:lnTo>
                      <a:pt x="6354" y="27551"/>
                    </a:lnTo>
                    <a:close/>
                    <a:moveTo>
                      <a:pt x="6354" y="53270"/>
                    </a:moveTo>
                    <a:lnTo>
                      <a:pt x="6354" y="34427"/>
                    </a:lnTo>
                    <a:lnTo>
                      <a:pt x="18885" y="34427"/>
                    </a:lnTo>
                    <a:cubicBezTo>
                      <a:pt x="23013" y="34427"/>
                      <a:pt x="26086" y="35199"/>
                      <a:pt x="28105" y="36745"/>
                    </a:cubicBezTo>
                    <a:cubicBezTo>
                      <a:pt x="30134" y="38300"/>
                      <a:pt x="31148" y="40667"/>
                      <a:pt x="31148" y="43848"/>
                    </a:cubicBezTo>
                    <a:cubicBezTo>
                      <a:pt x="31148" y="47002"/>
                      <a:pt x="30134" y="49361"/>
                      <a:pt x="28105" y="50925"/>
                    </a:cubicBezTo>
                    <a:cubicBezTo>
                      <a:pt x="26086" y="52488"/>
                      <a:pt x="23013" y="53270"/>
                      <a:pt x="18885" y="53270"/>
                    </a:cubicBezTo>
                    <a:lnTo>
                      <a:pt x="6354" y="53270"/>
                    </a:lnTo>
                    <a:close/>
                    <a:moveTo>
                      <a:pt x="-2103" y="60226"/>
                    </a:moveTo>
                    <a:lnTo>
                      <a:pt x="19515" y="60226"/>
                    </a:lnTo>
                    <a:cubicBezTo>
                      <a:pt x="25966" y="60226"/>
                      <a:pt x="30933" y="58885"/>
                      <a:pt x="34418" y="56205"/>
                    </a:cubicBezTo>
                    <a:cubicBezTo>
                      <a:pt x="37911" y="53525"/>
                      <a:pt x="39658" y="49714"/>
                      <a:pt x="39658" y="44773"/>
                    </a:cubicBezTo>
                    <a:cubicBezTo>
                      <a:pt x="39658" y="40940"/>
                      <a:pt x="38765" y="37893"/>
                      <a:pt x="36978" y="35633"/>
                    </a:cubicBezTo>
                    <a:cubicBezTo>
                      <a:pt x="35191" y="33372"/>
                      <a:pt x="32564" y="31965"/>
                      <a:pt x="29097" y="31411"/>
                    </a:cubicBezTo>
                    <a:cubicBezTo>
                      <a:pt x="33261" y="30518"/>
                      <a:pt x="36495" y="28650"/>
                      <a:pt x="38800" y="25809"/>
                    </a:cubicBezTo>
                    <a:cubicBezTo>
                      <a:pt x="41106" y="22977"/>
                      <a:pt x="42258" y="19438"/>
                      <a:pt x="42258" y="15194"/>
                    </a:cubicBezTo>
                    <a:cubicBezTo>
                      <a:pt x="42258" y="9610"/>
                      <a:pt x="40359" y="5295"/>
                      <a:pt x="36562" y="2248"/>
                    </a:cubicBezTo>
                    <a:cubicBezTo>
                      <a:pt x="32765" y="-790"/>
                      <a:pt x="27359" y="-2309"/>
                      <a:pt x="20346" y="-2309"/>
                    </a:cubicBezTo>
                    <a:lnTo>
                      <a:pt x="-2103" y="-2309"/>
                    </a:lnTo>
                    <a:lnTo>
                      <a:pt x="-2103" y="60226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65" name="Figura a mano libera: forma 164">
                <a:extLst>
                  <a:ext uri="{FF2B5EF4-FFF2-40B4-BE49-F238E27FC236}">
                    <a16:creationId xmlns:a16="http://schemas.microsoft.com/office/drawing/2014/main" id="{4C0C4966-2654-475D-2348-6EA8B4FAFF5B}"/>
                  </a:ext>
                </a:extLst>
              </p:cNvPr>
              <p:cNvSpPr/>
              <p:nvPr/>
            </p:nvSpPr>
            <p:spPr>
              <a:xfrm flipV="1">
                <a:off x="7060908" y="4401855"/>
                <a:ext cx="39630" cy="49252"/>
              </a:xfrm>
              <a:custGeom>
                <a:avLst/>
                <a:gdLst>
                  <a:gd name="connsiteX0" fmla="*/ 22583 w 39630"/>
                  <a:gd name="connsiteY0" fmla="*/ 23073 h 49252"/>
                  <a:gd name="connsiteX1" fmla="*/ 9636 w 39630"/>
                  <a:gd name="connsiteY1" fmla="*/ 20942 h 49252"/>
                  <a:gd name="connsiteX2" fmla="*/ 6031 w 39630"/>
                  <a:gd name="connsiteY2" fmla="*/ 13651 h 49252"/>
                  <a:gd name="connsiteX3" fmla="*/ 8738 w 39630"/>
                  <a:gd name="connsiteY3" fmla="*/ 7138 h 49252"/>
                  <a:gd name="connsiteX4" fmla="*/ 16083 w 39630"/>
                  <a:gd name="connsiteY4" fmla="*/ 4739 h 49252"/>
                  <a:gd name="connsiteX5" fmla="*/ 26376 w 39630"/>
                  <a:gd name="connsiteY5" fmla="*/ 9282 h 49252"/>
                  <a:gd name="connsiteX6" fmla="*/ 30249 w 39630"/>
                  <a:gd name="connsiteY6" fmla="*/ 21357 h 49252"/>
                  <a:gd name="connsiteX7" fmla="*/ 30249 w 39630"/>
                  <a:gd name="connsiteY7" fmla="*/ 23073 h 49252"/>
                  <a:gd name="connsiteX8" fmla="*/ 22583 w 39630"/>
                  <a:gd name="connsiteY8" fmla="*/ 23073 h 49252"/>
                  <a:gd name="connsiteX9" fmla="*/ 37955 w 39630"/>
                  <a:gd name="connsiteY9" fmla="*/ 26262 h 49252"/>
                  <a:gd name="connsiteX10" fmla="*/ 37955 w 39630"/>
                  <a:gd name="connsiteY10" fmla="*/ -502 h 49252"/>
                  <a:gd name="connsiteX11" fmla="*/ 30249 w 39630"/>
                  <a:gd name="connsiteY11" fmla="*/ -502 h 49252"/>
                  <a:gd name="connsiteX12" fmla="*/ 30249 w 39630"/>
                  <a:gd name="connsiteY12" fmla="*/ 6615 h 49252"/>
                  <a:gd name="connsiteX13" fmla="*/ 23668 w 39630"/>
                  <a:gd name="connsiteY13" fmla="*/ 316 h 49252"/>
                  <a:gd name="connsiteX14" fmla="*/ 14032 w 39630"/>
                  <a:gd name="connsiteY14" fmla="*/ -1721 h 49252"/>
                  <a:gd name="connsiteX15" fmla="*/ 2573 w 39630"/>
                  <a:gd name="connsiteY15" fmla="*/ 2326 h 49252"/>
                  <a:gd name="connsiteX16" fmla="*/ -1675 w 39630"/>
                  <a:gd name="connsiteY16" fmla="*/ 13155 h 49252"/>
                  <a:gd name="connsiteX17" fmla="*/ 3619 w 39630"/>
                  <a:gd name="connsiteY17" fmla="*/ 25083 h 49252"/>
                  <a:gd name="connsiteX18" fmla="*/ 19433 w 39630"/>
                  <a:gd name="connsiteY18" fmla="*/ 29104 h 49252"/>
                  <a:gd name="connsiteX19" fmla="*/ 30249 w 39630"/>
                  <a:gd name="connsiteY19" fmla="*/ 29104 h 49252"/>
                  <a:gd name="connsiteX20" fmla="*/ 30249 w 39630"/>
                  <a:gd name="connsiteY20" fmla="*/ 29868 h 49252"/>
                  <a:gd name="connsiteX21" fmla="*/ 26751 w 39630"/>
                  <a:gd name="connsiteY21" fmla="*/ 38097 h 49252"/>
                  <a:gd name="connsiteX22" fmla="*/ 16927 w 39630"/>
                  <a:gd name="connsiteY22" fmla="*/ 41005 h 49252"/>
                  <a:gd name="connsiteX23" fmla="*/ 9087 w 39630"/>
                  <a:gd name="connsiteY23" fmla="*/ 40040 h 49252"/>
                  <a:gd name="connsiteX24" fmla="*/ 1769 w 39630"/>
                  <a:gd name="connsiteY24" fmla="*/ 37145 h 49252"/>
                  <a:gd name="connsiteX25" fmla="*/ 1769 w 39630"/>
                  <a:gd name="connsiteY25" fmla="*/ 44275 h 49252"/>
                  <a:gd name="connsiteX26" fmla="*/ 9971 w 39630"/>
                  <a:gd name="connsiteY26" fmla="*/ 46714 h 49252"/>
                  <a:gd name="connsiteX27" fmla="*/ 17718 w 39630"/>
                  <a:gd name="connsiteY27" fmla="*/ 47532 h 49252"/>
                  <a:gd name="connsiteX28" fmla="*/ 32929 w 39630"/>
                  <a:gd name="connsiteY28" fmla="*/ 42251 h 49252"/>
                  <a:gd name="connsiteX29" fmla="*/ 37955 w 39630"/>
                  <a:gd name="connsiteY29" fmla="*/ 26262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630" h="49252">
                    <a:moveTo>
                      <a:pt x="22583" y="23073"/>
                    </a:moveTo>
                    <a:cubicBezTo>
                      <a:pt x="16355" y="23073"/>
                      <a:pt x="12040" y="22362"/>
                      <a:pt x="9636" y="20942"/>
                    </a:cubicBezTo>
                    <a:cubicBezTo>
                      <a:pt x="7233" y="19521"/>
                      <a:pt x="6031" y="17091"/>
                      <a:pt x="6031" y="13651"/>
                    </a:cubicBezTo>
                    <a:cubicBezTo>
                      <a:pt x="6031" y="10917"/>
                      <a:pt x="6934" y="8746"/>
                      <a:pt x="8738" y="7138"/>
                    </a:cubicBezTo>
                    <a:cubicBezTo>
                      <a:pt x="10543" y="5538"/>
                      <a:pt x="12991" y="4739"/>
                      <a:pt x="16083" y="4739"/>
                    </a:cubicBezTo>
                    <a:cubicBezTo>
                      <a:pt x="20363" y="4739"/>
                      <a:pt x="23793" y="6253"/>
                      <a:pt x="26376" y="9282"/>
                    </a:cubicBezTo>
                    <a:cubicBezTo>
                      <a:pt x="28958" y="12311"/>
                      <a:pt x="30249" y="16336"/>
                      <a:pt x="30249" y="21357"/>
                    </a:cubicBezTo>
                    <a:lnTo>
                      <a:pt x="30249" y="23073"/>
                    </a:lnTo>
                    <a:lnTo>
                      <a:pt x="22583" y="23073"/>
                    </a:lnTo>
                    <a:close/>
                    <a:moveTo>
                      <a:pt x="37955" y="26262"/>
                    </a:moveTo>
                    <a:lnTo>
                      <a:pt x="37955" y="-502"/>
                    </a:lnTo>
                    <a:lnTo>
                      <a:pt x="30249" y="-502"/>
                    </a:lnTo>
                    <a:lnTo>
                      <a:pt x="30249" y="6615"/>
                    </a:lnTo>
                    <a:cubicBezTo>
                      <a:pt x="28489" y="3774"/>
                      <a:pt x="26295" y="1674"/>
                      <a:pt x="23668" y="316"/>
                    </a:cubicBezTo>
                    <a:cubicBezTo>
                      <a:pt x="21042" y="-1042"/>
                      <a:pt x="17830" y="-1721"/>
                      <a:pt x="14032" y="-1721"/>
                    </a:cubicBezTo>
                    <a:cubicBezTo>
                      <a:pt x="9234" y="-1721"/>
                      <a:pt x="5415" y="-372"/>
                      <a:pt x="2573" y="2326"/>
                    </a:cubicBezTo>
                    <a:cubicBezTo>
                      <a:pt x="-259" y="5025"/>
                      <a:pt x="-1675" y="8634"/>
                      <a:pt x="-1675" y="13155"/>
                    </a:cubicBezTo>
                    <a:cubicBezTo>
                      <a:pt x="-1675" y="18427"/>
                      <a:pt x="90" y="22403"/>
                      <a:pt x="3619" y="25083"/>
                    </a:cubicBezTo>
                    <a:cubicBezTo>
                      <a:pt x="7157" y="27764"/>
                      <a:pt x="12428" y="29104"/>
                      <a:pt x="19433" y="29104"/>
                    </a:cubicBezTo>
                    <a:lnTo>
                      <a:pt x="30249" y="29104"/>
                    </a:lnTo>
                    <a:lnTo>
                      <a:pt x="30249" y="29868"/>
                    </a:lnTo>
                    <a:cubicBezTo>
                      <a:pt x="30249" y="33415"/>
                      <a:pt x="29083" y="36158"/>
                      <a:pt x="26751" y="38097"/>
                    </a:cubicBezTo>
                    <a:cubicBezTo>
                      <a:pt x="24419" y="40035"/>
                      <a:pt x="21144" y="41005"/>
                      <a:pt x="16927" y="41005"/>
                    </a:cubicBezTo>
                    <a:cubicBezTo>
                      <a:pt x="14247" y="41005"/>
                      <a:pt x="11633" y="40683"/>
                      <a:pt x="9087" y="40040"/>
                    </a:cubicBezTo>
                    <a:cubicBezTo>
                      <a:pt x="6549" y="39397"/>
                      <a:pt x="4110" y="38432"/>
                      <a:pt x="1769" y="37145"/>
                    </a:cubicBezTo>
                    <a:lnTo>
                      <a:pt x="1769" y="44275"/>
                    </a:lnTo>
                    <a:cubicBezTo>
                      <a:pt x="4584" y="45365"/>
                      <a:pt x="7318" y="46178"/>
                      <a:pt x="9971" y="46714"/>
                    </a:cubicBezTo>
                    <a:cubicBezTo>
                      <a:pt x="12625" y="47259"/>
                      <a:pt x="15207" y="47532"/>
                      <a:pt x="17718" y="47532"/>
                    </a:cubicBezTo>
                    <a:cubicBezTo>
                      <a:pt x="24508" y="47532"/>
                      <a:pt x="29579" y="45772"/>
                      <a:pt x="32929" y="42251"/>
                    </a:cubicBezTo>
                    <a:cubicBezTo>
                      <a:pt x="36280" y="38740"/>
                      <a:pt x="37955" y="33410"/>
                      <a:pt x="37955" y="26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66" name="Figura a mano libera: forma 165">
                <a:extLst>
                  <a:ext uri="{FF2B5EF4-FFF2-40B4-BE49-F238E27FC236}">
                    <a16:creationId xmlns:a16="http://schemas.microsoft.com/office/drawing/2014/main" id="{549D28A0-DC64-CB6B-D705-8E8A8AC215FB}"/>
                  </a:ext>
                </a:extLst>
              </p:cNvPr>
              <p:cNvSpPr/>
              <p:nvPr/>
            </p:nvSpPr>
            <p:spPr>
              <a:xfrm flipV="1">
                <a:off x="7110628" y="4389659"/>
                <a:ext cx="29270" cy="60229"/>
              </a:xfrm>
              <a:custGeom>
                <a:avLst/>
                <a:gdLst>
                  <a:gd name="connsiteX0" fmla="*/ 12332 w 29270"/>
                  <a:gd name="connsiteY0" fmla="*/ 58007 h 60229"/>
                  <a:gd name="connsiteX1" fmla="*/ 12332 w 29270"/>
                  <a:gd name="connsiteY1" fmla="*/ 44685 h 60229"/>
                  <a:gd name="connsiteX2" fmla="*/ 28200 w 29270"/>
                  <a:gd name="connsiteY2" fmla="*/ 44685 h 60229"/>
                  <a:gd name="connsiteX3" fmla="*/ 28200 w 29270"/>
                  <a:gd name="connsiteY3" fmla="*/ 38694 h 60229"/>
                  <a:gd name="connsiteX4" fmla="*/ 12332 w 29270"/>
                  <a:gd name="connsiteY4" fmla="*/ 38694 h 60229"/>
                  <a:gd name="connsiteX5" fmla="*/ 12332 w 29270"/>
                  <a:gd name="connsiteY5" fmla="*/ 13230 h 60229"/>
                  <a:gd name="connsiteX6" fmla="*/ 13900 w 29270"/>
                  <a:gd name="connsiteY6" fmla="*/ 5859 h 60229"/>
                  <a:gd name="connsiteX7" fmla="*/ 20293 w 29270"/>
                  <a:gd name="connsiteY7" fmla="*/ 4224 h 60229"/>
                  <a:gd name="connsiteX8" fmla="*/ 28200 w 29270"/>
                  <a:gd name="connsiteY8" fmla="*/ 4224 h 60229"/>
                  <a:gd name="connsiteX9" fmla="*/ 28200 w 29270"/>
                  <a:gd name="connsiteY9" fmla="*/ -2223 h 60229"/>
                  <a:gd name="connsiteX10" fmla="*/ 20293 w 29270"/>
                  <a:gd name="connsiteY10" fmla="*/ -2223 h 60229"/>
                  <a:gd name="connsiteX11" fmla="*/ 7976 w 29270"/>
                  <a:gd name="connsiteY11" fmla="*/ 1101 h 60229"/>
                  <a:gd name="connsiteX12" fmla="*/ 4585 w 29270"/>
                  <a:gd name="connsiteY12" fmla="*/ 13230 h 60229"/>
                  <a:gd name="connsiteX13" fmla="*/ 4585 w 29270"/>
                  <a:gd name="connsiteY13" fmla="*/ 38694 h 60229"/>
                  <a:gd name="connsiteX14" fmla="*/ -1070 w 29270"/>
                  <a:gd name="connsiteY14" fmla="*/ 38694 h 60229"/>
                  <a:gd name="connsiteX15" fmla="*/ -1070 w 29270"/>
                  <a:gd name="connsiteY15" fmla="*/ 44685 h 60229"/>
                  <a:gd name="connsiteX16" fmla="*/ 4585 w 29270"/>
                  <a:gd name="connsiteY16" fmla="*/ 44685 h 60229"/>
                  <a:gd name="connsiteX17" fmla="*/ 4585 w 29270"/>
                  <a:gd name="connsiteY17" fmla="*/ 58007 h 60229"/>
                  <a:gd name="connsiteX18" fmla="*/ 12332 w 29270"/>
                  <a:gd name="connsiteY18" fmla="*/ 58007 h 6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270" h="60229">
                    <a:moveTo>
                      <a:pt x="12332" y="58007"/>
                    </a:moveTo>
                    <a:lnTo>
                      <a:pt x="12332" y="44685"/>
                    </a:lnTo>
                    <a:lnTo>
                      <a:pt x="28200" y="44685"/>
                    </a:lnTo>
                    <a:lnTo>
                      <a:pt x="28200" y="38694"/>
                    </a:lnTo>
                    <a:lnTo>
                      <a:pt x="12332" y="38694"/>
                    </a:lnTo>
                    <a:lnTo>
                      <a:pt x="12332" y="13230"/>
                    </a:lnTo>
                    <a:cubicBezTo>
                      <a:pt x="12332" y="9406"/>
                      <a:pt x="12855" y="6949"/>
                      <a:pt x="13900" y="5859"/>
                    </a:cubicBezTo>
                    <a:cubicBezTo>
                      <a:pt x="14945" y="4769"/>
                      <a:pt x="17076" y="4224"/>
                      <a:pt x="20293" y="4224"/>
                    </a:cubicBezTo>
                    <a:lnTo>
                      <a:pt x="28200" y="4224"/>
                    </a:lnTo>
                    <a:lnTo>
                      <a:pt x="28200" y="-2223"/>
                    </a:lnTo>
                    <a:lnTo>
                      <a:pt x="20293" y="-2223"/>
                    </a:lnTo>
                    <a:cubicBezTo>
                      <a:pt x="14342" y="-2223"/>
                      <a:pt x="10237" y="-1115"/>
                      <a:pt x="7976" y="1101"/>
                    </a:cubicBezTo>
                    <a:cubicBezTo>
                      <a:pt x="5716" y="3326"/>
                      <a:pt x="4585" y="7369"/>
                      <a:pt x="4585" y="13230"/>
                    </a:cubicBezTo>
                    <a:lnTo>
                      <a:pt x="4585" y="38694"/>
                    </a:lnTo>
                    <a:lnTo>
                      <a:pt x="-1070" y="38694"/>
                    </a:lnTo>
                    <a:lnTo>
                      <a:pt x="-1070" y="44685"/>
                    </a:lnTo>
                    <a:lnTo>
                      <a:pt x="4585" y="44685"/>
                    </a:lnTo>
                    <a:lnTo>
                      <a:pt x="4585" y="58007"/>
                    </a:lnTo>
                    <a:lnTo>
                      <a:pt x="12332" y="5800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67" name="Figura a mano libera: forma 166">
                <a:extLst>
                  <a:ext uri="{FF2B5EF4-FFF2-40B4-BE49-F238E27FC236}">
                    <a16:creationId xmlns:a16="http://schemas.microsoft.com/office/drawing/2014/main" id="{3F1FB3C5-3CF2-91EE-5942-7C65034E4320}"/>
                  </a:ext>
                </a:extLst>
              </p:cNvPr>
              <p:cNvSpPr/>
              <p:nvPr/>
            </p:nvSpPr>
            <p:spPr>
              <a:xfrm flipV="1">
                <a:off x="7144259" y="4389659"/>
                <a:ext cx="29270" cy="60229"/>
              </a:xfrm>
              <a:custGeom>
                <a:avLst/>
                <a:gdLst>
                  <a:gd name="connsiteX0" fmla="*/ 12337 w 29270"/>
                  <a:gd name="connsiteY0" fmla="*/ 58007 h 60229"/>
                  <a:gd name="connsiteX1" fmla="*/ 12337 w 29270"/>
                  <a:gd name="connsiteY1" fmla="*/ 44685 h 60229"/>
                  <a:gd name="connsiteX2" fmla="*/ 28205 w 29270"/>
                  <a:gd name="connsiteY2" fmla="*/ 44685 h 60229"/>
                  <a:gd name="connsiteX3" fmla="*/ 28205 w 29270"/>
                  <a:gd name="connsiteY3" fmla="*/ 38694 h 60229"/>
                  <a:gd name="connsiteX4" fmla="*/ 12337 w 29270"/>
                  <a:gd name="connsiteY4" fmla="*/ 38694 h 60229"/>
                  <a:gd name="connsiteX5" fmla="*/ 12337 w 29270"/>
                  <a:gd name="connsiteY5" fmla="*/ 13230 h 60229"/>
                  <a:gd name="connsiteX6" fmla="*/ 13905 w 29270"/>
                  <a:gd name="connsiteY6" fmla="*/ 5859 h 60229"/>
                  <a:gd name="connsiteX7" fmla="*/ 20297 w 29270"/>
                  <a:gd name="connsiteY7" fmla="*/ 4224 h 60229"/>
                  <a:gd name="connsiteX8" fmla="*/ 28205 w 29270"/>
                  <a:gd name="connsiteY8" fmla="*/ 4224 h 60229"/>
                  <a:gd name="connsiteX9" fmla="*/ 28205 w 29270"/>
                  <a:gd name="connsiteY9" fmla="*/ -2223 h 60229"/>
                  <a:gd name="connsiteX10" fmla="*/ 20297 w 29270"/>
                  <a:gd name="connsiteY10" fmla="*/ -2223 h 60229"/>
                  <a:gd name="connsiteX11" fmla="*/ 7981 w 29270"/>
                  <a:gd name="connsiteY11" fmla="*/ 1101 h 60229"/>
                  <a:gd name="connsiteX12" fmla="*/ 4590 w 29270"/>
                  <a:gd name="connsiteY12" fmla="*/ 13230 h 60229"/>
                  <a:gd name="connsiteX13" fmla="*/ 4590 w 29270"/>
                  <a:gd name="connsiteY13" fmla="*/ 38694 h 60229"/>
                  <a:gd name="connsiteX14" fmla="*/ -1066 w 29270"/>
                  <a:gd name="connsiteY14" fmla="*/ 38694 h 60229"/>
                  <a:gd name="connsiteX15" fmla="*/ -1066 w 29270"/>
                  <a:gd name="connsiteY15" fmla="*/ 44685 h 60229"/>
                  <a:gd name="connsiteX16" fmla="*/ 4590 w 29270"/>
                  <a:gd name="connsiteY16" fmla="*/ 44685 h 60229"/>
                  <a:gd name="connsiteX17" fmla="*/ 4590 w 29270"/>
                  <a:gd name="connsiteY17" fmla="*/ 58007 h 60229"/>
                  <a:gd name="connsiteX18" fmla="*/ 12337 w 29270"/>
                  <a:gd name="connsiteY18" fmla="*/ 58007 h 6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270" h="60229">
                    <a:moveTo>
                      <a:pt x="12337" y="58007"/>
                    </a:moveTo>
                    <a:lnTo>
                      <a:pt x="12337" y="44685"/>
                    </a:lnTo>
                    <a:lnTo>
                      <a:pt x="28205" y="44685"/>
                    </a:lnTo>
                    <a:lnTo>
                      <a:pt x="28205" y="38694"/>
                    </a:lnTo>
                    <a:lnTo>
                      <a:pt x="12337" y="38694"/>
                    </a:lnTo>
                    <a:lnTo>
                      <a:pt x="12337" y="13230"/>
                    </a:lnTo>
                    <a:cubicBezTo>
                      <a:pt x="12337" y="9406"/>
                      <a:pt x="12859" y="6949"/>
                      <a:pt x="13905" y="5859"/>
                    </a:cubicBezTo>
                    <a:cubicBezTo>
                      <a:pt x="14950" y="4769"/>
                      <a:pt x="17081" y="4224"/>
                      <a:pt x="20297" y="4224"/>
                    </a:cubicBezTo>
                    <a:lnTo>
                      <a:pt x="28205" y="4224"/>
                    </a:lnTo>
                    <a:lnTo>
                      <a:pt x="28205" y="-2223"/>
                    </a:lnTo>
                    <a:lnTo>
                      <a:pt x="20297" y="-2223"/>
                    </a:lnTo>
                    <a:cubicBezTo>
                      <a:pt x="14347" y="-2223"/>
                      <a:pt x="10241" y="-1115"/>
                      <a:pt x="7981" y="1101"/>
                    </a:cubicBezTo>
                    <a:cubicBezTo>
                      <a:pt x="5720" y="3326"/>
                      <a:pt x="4590" y="7369"/>
                      <a:pt x="4590" y="13230"/>
                    </a:cubicBezTo>
                    <a:lnTo>
                      <a:pt x="4590" y="38694"/>
                    </a:lnTo>
                    <a:lnTo>
                      <a:pt x="-1066" y="38694"/>
                    </a:lnTo>
                    <a:lnTo>
                      <a:pt x="-1066" y="44685"/>
                    </a:lnTo>
                    <a:lnTo>
                      <a:pt x="4590" y="44685"/>
                    </a:lnTo>
                    <a:lnTo>
                      <a:pt x="4590" y="58007"/>
                    </a:lnTo>
                    <a:lnTo>
                      <a:pt x="12337" y="5800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68" name="Figura a mano libera: forma 167">
                <a:extLst>
                  <a:ext uri="{FF2B5EF4-FFF2-40B4-BE49-F238E27FC236}">
                    <a16:creationId xmlns:a16="http://schemas.microsoft.com/office/drawing/2014/main" id="{E7603B00-231A-A55C-BBD4-3528AFA0C26A}"/>
                  </a:ext>
                </a:extLst>
              </p:cNvPr>
              <p:cNvSpPr/>
              <p:nvPr/>
            </p:nvSpPr>
            <p:spPr>
              <a:xfrm flipV="1">
                <a:off x="7183667" y="4384714"/>
                <a:ext cx="7706" cy="65174"/>
              </a:xfrm>
              <a:custGeom>
                <a:avLst/>
                <a:gdLst>
                  <a:gd name="connsiteX0" fmla="*/ -688 w 7706"/>
                  <a:gd name="connsiteY0" fmla="*/ 44500 h 65174"/>
                  <a:gd name="connsiteX1" fmla="*/ 7018 w 7706"/>
                  <a:gd name="connsiteY1" fmla="*/ 44500 h 65174"/>
                  <a:gd name="connsiteX2" fmla="*/ 7018 w 7706"/>
                  <a:gd name="connsiteY2" fmla="*/ -2407 h 65174"/>
                  <a:gd name="connsiteX3" fmla="*/ -688 w 7706"/>
                  <a:gd name="connsiteY3" fmla="*/ -2407 h 65174"/>
                  <a:gd name="connsiteX4" fmla="*/ -688 w 7706"/>
                  <a:gd name="connsiteY4" fmla="*/ 44500 h 65174"/>
                  <a:gd name="connsiteX5" fmla="*/ -688 w 7706"/>
                  <a:gd name="connsiteY5" fmla="*/ 62767 h 65174"/>
                  <a:gd name="connsiteX6" fmla="*/ 7018 w 7706"/>
                  <a:gd name="connsiteY6" fmla="*/ 62767 h 65174"/>
                  <a:gd name="connsiteX7" fmla="*/ 7018 w 7706"/>
                  <a:gd name="connsiteY7" fmla="*/ 52997 h 65174"/>
                  <a:gd name="connsiteX8" fmla="*/ -688 w 7706"/>
                  <a:gd name="connsiteY8" fmla="*/ 52997 h 65174"/>
                  <a:gd name="connsiteX9" fmla="*/ -688 w 7706"/>
                  <a:gd name="connsiteY9" fmla="*/ 62767 h 65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06" h="65174">
                    <a:moveTo>
                      <a:pt x="-688" y="44500"/>
                    </a:moveTo>
                    <a:lnTo>
                      <a:pt x="7018" y="44500"/>
                    </a:lnTo>
                    <a:lnTo>
                      <a:pt x="7018" y="-2407"/>
                    </a:lnTo>
                    <a:lnTo>
                      <a:pt x="-688" y="-2407"/>
                    </a:lnTo>
                    <a:lnTo>
                      <a:pt x="-688" y="44500"/>
                    </a:lnTo>
                    <a:close/>
                    <a:moveTo>
                      <a:pt x="-688" y="62767"/>
                    </a:moveTo>
                    <a:lnTo>
                      <a:pt x="7018" y="62767"/>
                    </a:lnTo>
                    <a:lnTo>
                      <a:pt x="7018" y="52997"/>
                    </a:lnTo>
                    <a:lnTo>
                      <a:pt x="-688" y="52997"/>
                    </a:lnTo>
                    <a:lnTo>
                      <a:pt x="-688" y="6276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69" name="Figura a mano libera: forma 168">
                <a:extLst>
                  <a:ext uri="{FF2B5EF4-FFF2-40B4-BE49-F238E27FC236}">
                    <a16:creationId xmlns:a16="http://schemas.microsoft.com/office/drawing/2014/main" id="{0D8B9EF9-E1CB-6F82-8F3C-8D5306493DC5}"/>
                  </a:ext>
                </a:extLst>
              </p:cNvPr>
              <p:cNvSpPr/>
              <p:nvPr/>
            </p:nvSpPr>
            <p:spPr>
              <a:xfrm flipV="1">
                <a:off x="7201721" y="4389659"/>
                <a:ext cx="29270" cy="60229"/>
              </a:xfrm>
              <a:custGeom>
                <a:avLst/>
                <a:gdLst>
                  <a:gd name="connsiteX0" fmla="*/ 12345 w 29270"/>
                  <a:gd name="connsiteY0" fmla="*/ 58007 h 60229"/>
                  <a:gd name="connsiteX1" fmla="*/ 12345 w 29270"/>
                  <a:gd name="connsiteY1" fmla="*/ 44685 h 60229"/>
                  <a:gd name="connsiteX2" fmla="*/ 28213 w 29270"/>
                  <a:gd name="connsiteY2" fmla="*/ 44685 h 60229"/>
                  <a:gd name="connsiteX3" fmla="*/ 28213 w 29270"/>
                  <a:gd name="connsiteY3" fmla="*/ 38694 h 60229"/>
                  <a:gd name="connsiteX4" fmla="*/ 12345 w 29270"/>
                  <a:gd name="connsiteY4" fmla="*/ 38694 h 60229"/>
                  <a:gd name="connsiteX5" fmla="*/ 12345 w 29270"/>
                  <a:gd name="connsiteY5" fmla="*/ 13230 h 60229"/>
                  <a:gd name="connsiteX6" fmla="*/ 13913 w 29270"/>
                  <a:gd name="connsiteY6" fmla="*/ 5859 h 60229"/>
                  <a:gd name="connsiteX7" fmla="*/ 20305 w 29270"/>
                  <a:gd name="connsiteY7" fmla="*/ 4224 h 60229"/>
                  <a:gd name="connsiteX8" fmla="*/ 28213 w 29270"/>
                  <a:gd name="connsiteY8" fmla="*/ 4224 h 60229"/>
                  <a:gd name="connsiteX9" fmla="*/ 28213 w 29270"/>
                  <a:gd name="connsiteY9" fmla="*/ -2223 h 60229"/>
                  <a:gd name="connsiteX10" fmla="*/ 20305 w 29270"/>
                  <a:gd name="connsiteY10" fmla="*/ -2223 h 60229"/>
                  <a:gd name="connsiteX11" fmla="*/ 7989 w 29270"/>
                  <a:gd name="connsiteY11" fmla="*/ 1101 h 60229"/>
                  <a:gd name="connsiteX12" fmla="*/ 4598 w 29270"/>
                  <a:gd name="connsiteY12" fmla="*/ 13230 h 60229"/>
                  <a:gd name="connsiteX13" fmla="*/ 4598 w 29270"/>
                  <a:gd name="connsiteY13" fmla="*/ 38694 h 60229"/>
                  <a:gd name="connsiteX14" fmla="*/ -1058 w 29270"/>
                  <a:gd name="connsiteY14" fmla="*/ 38694 h 60229"/>
                  <a:gd name="connsiteX15" fmla="*/ -1058 w 29270"/>
                  <a:gd name="connsiteY15" fmla="*/ 44685 h 60229"/>
                  <a:gd name="connsiteX16" fmla="*/ 4598 w 29270"/>
                  <a:gd name="connsiteY16" fmla="*/ 44685 h 60229"/>
                  <a:gd name="connsiteX17" fmla="*/ 4598 w 29270"/>
                  <a:gd name="connsiteY17" fmla="*/ 58007 h 60229"/>
                  <a:gd name="connsiteX18" fmla="*/ 12345 w 29270"/>
                  <a:gd name="connsiteY18" fmla="*/ 58007 h 6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270" h="60229">
                    <a:moveTo>
                      <a:pt x="12345" y="58007"/>
                    </a:moveTo>
                    <a:lnTo>
                      <a:pt x="12345" y="44685"/>
                    </a:lnTo>
                    <a:lnTo>
                      <a:pt x="28213" y="44685"/>
                    </a:lnTo>
                    <a:lnTo>
                      <a:pt x="28213" y="38694"/>
                    </a:lnTo>
                    <a:lnTo>
                      <a:pt x="12345" y="38694"/>
                    </a:lnTo>
                    <a:lnTo>
                      <a:pt x="12345" y="13230"/>
                    </a:lnTo>
                    <a:cubicBezTo>
                      <a:pt x="12345" y="9406"/>
                      <a:pt x="12867" y="6949"/>
                      <a:pt x="13913" y="5859"/>
                    </a:cubicBezTo>
                    <a:cubicBezTo>
                      <a:pt x="14958" y="4769"/>
                      <a:pt x="17089" y="4224"/>
                      <a:pt x="20305" y="4224"/>
                    </a:cubicBezTo>
                    <a:lnTo>
                      <a:pt x="28213" y="4224"/>
                    </a:lnTo>
                    <a:lnTo>
                      <a:pt x="28213" y="-2223"/>
                    </a:lnTo>
                    <a:lnTo>
                      <a:pt x="20305" y="-2223"/>
                    </a:lnTo>
                    <a:cubicBezTo>
                      <a:pt x="14355" y="-2223"/>
                      <a:pt x="10249" y="-1115"/>
                      <a:pt x="7989" y="1101"/>
                    </a:cubicBezTo>
                    <a:cubicBezTo>
                      <a:pt x="5728" y="3326"/>
                      <a:pt x="4598" y="7369"/>
                      <a:pt x="4598" y="13230"/>
                    </a:cubicBezTo>
                    <a:lnTo>
                      <a:pt x="4598" y="38694"/>
                    </a:lnTo>
                    <a:lnTo>
                      <a:pt x="-1058" y="38694"/>
                    </a:lnTo>
                    <a:lnTo>
                      <a:pt x="-1058" y="44685"/>
                    </a:lnTo>
                    <a:lnTo>
                      <a:pt x="4598" y="44685"/>
                    </a:lnTo>
                    <a:lnTo>
                      <a:pt x="4598" y="58007"/>
                    </a:lnTo>
                    <a:lnTo>
                      <a:pt x="12345" y="5800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0" name="Figura a mano libera: forma 169">
                <a:extLst>
                  <a:ext uri="{FF2B5EF4-FFF2-40B4-BE49-F238E27FC236}">
                    <a16:creationId xmlns:a16="http://schemas.microsoft.com/office/drawing/2014/main" id="{CDA1EBD5-9D82-FA7D-B982-9D5B64555585}"/>
                  </a:ext>
                </a:extLst>
              </p:cNvPr>
              <p:cNvSpPr/>
              <p:nvPr/>
            </p:nvSpPr>
            <p:spPr>
              <a:xfrm flipV="1">
                <a:off x="7237778" y="4401855"/>
                <a:ext cx="43061" cy="49252"/>
              </a:xfrm>
              <a:custGeom>
                <a:avLst/>
                <a:gdLst>
                  <a:gd name="connsiteX0" fmla="*/ 19777 w 43061"/>
                  <a:gd name="connsiteY0" fmla="*/ 41005 h 49252"/>
                  <a:gd name="connsiteX1" fmla="*/ 9980 w 43061"/>
                  <a:gd name="connsiteY1" fmla="*/ 36167 h 49252"/>
                  <a:gd name="connsiteX2" fmla="*/ 6375 w 43061"/>
                  <a:gd name="connsiteY2" fmla="*/ 22912 h 49252"/>
                  <a:gd name="connsiteX3" fmla="*/ 9953 w 43061"/>
                  <a:gd name="connsiteY3" fmla="*/ 9657 h 49252"/>
                  <a:gd name="connsiteX4" fmla="*/ 19777 w 43061"/>
                  <a:gd name="connsiteY4" fmla="*/ 4819 h 49252"/>
                  <a:gd name="connsiteX5" fmla="*/ 29534 w 43061"/>
                  <a:gd name="connsiteY5" fmla="*/ 9671 h 49252"/>
                  <a:gd name="connsiteX6" fmla="*/ 33139 w 43061"/>
                  <a:gd name="connsiteY6" fmla="*/ 22912 h 49252"/>
                  <a:gd name="connsiteX7" fmla="*/ 29534 w 43061"/>
                  <a:gd name="connsiteY7" fmla="*/ 36126 h 49252"/>
                  <a:gd name="connsiteX8" fmla="*/ 19777 w 43061"/>
                  <a:gd name="connsiteY8" fmla="*/ 41005 h 49252"/>
                  <a:gd name="connsiteX9" fmla="*/ 19777 w 43061"/>
                  <a:gd name="connsiteY9" fmla="*/ 47532 h 49252"/>
                  <a:gd name="connsiteX10" fmla="*/ 35565 w 43061"/>
                  <a:gd name="connsiteY10" fmla="*/ 40991 h 49252"/>
                  <a:gd name="connsiteX11" fmla="*/ 41314 w 43061"/>
                  <a:gd name="connsiteY11" fmla="*/ 22912 h 49252"/>
                  <a:gd name="connsiteX12" fmla="*/ 35565 w 43061"/>
                  <a:gd name="connsiteY12" fmla="*/ 4832 h 49252"/>
                  <a:gd name="connsiteX13" fmla="*/ 19777 w 43061"/>
                  <a:gd name="connsiteY13" fmla="*/ -1721 h 49252"/>
                  <a:gd name="connsiteX14" fmla="*/ 3962 w 43061"/>
                  <a:gd name="connsiteY14" fmla="*/ 4832 h 49252"/>
                  <a:gd name="connsiteX15" fmla="*/ -1747 w 43061"/>
                  <a:gd name="connsiteY15" fmla="*/ 22912 h 49252"/>
                  <a:gd name="connsiteX16" fmla="*/ 3962 w 43061"/>
                  <a:gd name="connsiteY16" fmla="*/ 40991 h 49252"/>
                  <a:gd name="connsiteX17" fmla="*/ 19777 w 43061"/>
                  <a:gd name="connsiteY17" fmla="*/ 47532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061" h="49252">
                    <a:moveTo>
                      <a:pt x="19777" y="41005"/>
                    </a:moveTo>
                    <a:cubicBezTo>
                      <a:pt x="15649" y="41005"/>
                      <a:pt x="12383" y="39392"/>
                      <a:pt x="9980" y="36167"/>
                    </a:cubicBezTo>
                    <a:cubicBezTo>
                      <a:pt x="7576" y="32941"/>
                      <a:pt x="6375" y="28523"/>
                      <a:pt x="6375" y="22912"/>
                    </a:cubicBezTo>
                    <a:cubicBezTo>
                      <a:pt x="6375" y="17301"/>
                      <a:pt x="7567" y="12883"/>
                      <a:pt x="9953" y="9657"/>
                    </a:cubicBezTo>
                    <a:cubicBezTo>
                      <a:pt x="12348" y="6432"/>
                      <a:pt x="15622" y="4819"/>
                      <a:pt x="19777" y="4819"/>
                    </a:cubicBezTo>
                    <a:cubicBezTo>
                      <a:pt x="23887" y="4819"/>
                      <a:pt x="27139" y="6436"/>
                      <a:pt x="29534" y="9671"/>
                    </a:cubicBezTo>
                    <a:cubicBezTo>
                      <a:pt x="31937" y="12914"/>
                      <a:pt x="33139" y="17328"/>
                      <a:pt x="33139" y="22912"/>
                    </a:cubicBezTo>
                    <a:cubicBezTo>
                      <a:pt x="33139" y="28469"/>
                      <a:pt x="31937" y="32874"/>
                      <a:pt x="29534" y="36126"/>
                    </a:cubicBezTo>
                    <a:cubicBezTo>
                      <a:pt x="27139" y="39379"/>
                      <a:pt x="23887" y="41005"/>
                      <a:pt x="19777" y="41005"/>
                    </a:cubicBezTo>
                    <a:close/>
                    <a:moveTo>
                      <a:pt x="19777" y="47532"/>
                    </a:moveTo>
                    <a:cubicBezTo>
                      <a:pt x="26478" y="47532"/>
                      <a:pt x="31741" y="45352"/>
                      <a:pt x="35565" y="40991"/>
                    </a:cubicBezTo>
                    <a:cubicBezTo>
                      <a:pt x="39398" y="36640"/>
                      <a:pt x="41314" y="30614"/>
                      <a:pt x="41314" y="22912"/>
                    </a:cubicBezTo>
                    <a:cubicBezTo>
                      <a:pt x="41314" y="15237"/>
                      <a:pt x="39398" y="9210"/>
                      <a:pt x="35565" y="4832"/>
                    </a:cubicBezTo>
                    <a:cubicBezTo>
                      <a:pt x="31741" y="463"/>
                      <a:pt x="26478" y="-1721"/>
                      <a:pt x="19777" y="-1721"/>
                    </a:cubicBezTo>
                    <a:cubicBezTo>
                      <a:pt x="13049" y="-1721"/>
                      <a:pt x="7777" y="463"/>
                      <a:pt x="3962" y="4832"/>
                    </a:cubicBezTo>
                    <a:cubicBezTo>
                      <a:pt x="156" y="9210"/>
                      <a:pt x="-1747" y="15237"/>
                      <a:pt x="-1747" y="22912"/>
                    </a:cubicBezTo>
                    <a:cubicBezTo>
                      <a:pt x="-1747" y="30614"/>
                      <a:pt x="156" y="36640"/>
                      <a:pt x="3962" y="40991"/>
                    </a:cubicBezTo>
                    <a:cubicBezTo>
                      <a:pt x="7777" y="45352"/>
                      <a:pt x="13049" y="47532"/>
                      <a:pt x="19777" y="475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1" name="Figura a mano libera: forma 170">
                <a:extLst>
                  <a:ext uri="{FF2B5EF4-FFF2-40B4-BE49-F238E27FC236}">
                    <a16:creationId xmlns:a16="http://schemas.microsoft.com/office/drawing/2014/main" id="{9C1C51B3-AEC7-D690-054D-D008596B936F}"/>
                  </a:ext>
                </a:extLst>
              </p:cNvPr>
              <p:cNvSpPr/>
              <p:nvPr/>
            </p:nvSpPr>
            <p:spPr>
              <a:xfrm flipV="1">
                <a:off x="7285525" y="4449888"/>
                <a:ext cx="7147" cy="714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7147"/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2" name="Figura a mano libera: forma 171">
                <a:extLst>
                  <a:ext uri="{FF2B5EF4-FFF2-40B4-BE49-F238E27FC236}">
                    <a16:creationId xmlns:a16="http://schemas.microsoft.com/office/drawing/2014/main" id="{BBC713B4-8BEE-6B45-9D6E-99B675FE3479}"/>
                  </a:ext>
                </a:extLst>
              </p:cNvPr>
              <p:cNvSpPr/>
              <p:nvPr/>
            </p:nvSpPr>
            <p:spPr>
              <a:xfrm flipV="1">
                <a:off x="7317521" y="4401855"/>
                <a:ext cx="37110" cy="49252"/>
              </a:xfrm>
              <a:custGeom>
                <a:avLst/>
                <a:gdLst>
                  <a:gd name="connsiteX0" fmla="*/ 35596 w 37110"/>
                  <a:gd name="connsiteY0" fmla="*/ 44610 h 49252"/>
                  <a:gd name="connsiteX1" fmla="*/ 35596 w 37110"/>
                  <a:gd name="connsiteY1" fmla="*/ 37400 h 49252"/>
                  <a:gd name="connsiteX2" fmla="*/ 29043 w 37110"/>
                  <a:gd name="connsiteY2" fmla="*/ 40107 h 49252"/>
                  <a:gd name="connsiteX3" fmla="*/ 22409 w 37110"/>
                  <a:gd name="connsiteY3" fmla="*/ 41005 h 49252"/>
                  <a:gd name="connsiteX4" fmla="*/ 10749 w 37110"/>
                  <a:gd name="connsiteY4" fmla="*/ 36247 h 49252"/>
                  <a:gd name="connsiteX5" fmla="*/ 6607 w 37110"/>
                  <a:gd name="connsiteY5" fmla="*/ 22912 h 49252"/>
                  <a:gd name="connsiteX6" fmla="*/ 10749 w 37110"/>
                  <a:gd name="connsiteY6" fmla="*/ 9563 h 49252"/>
                  <a:gd name="connsiteX7" fmla="*/ 22409 w 37110"/>
                  <a:gd name="connsiteY7" fmla="*/ 4819 h 49252"/>
                  <a:gd name="connsiteX8" fmla="*/ 29043 w 37110"/>
                  <a:gd name="connsiteY8" fmla="*/ 5717 h 49252"/>
                  <a:gd name="connsiteX9" fmla="*/ 35596 w 37110"/>
                  <a:gd name="connsiteY9" fmla="*/ 8424 h 49252"/>
                  <a:gd name="connsiteX10" fmla="*/ 35596 w 37110"/>
                  <a:gd name="connsiteY10" fmla="*/ 1294 h 49252"/>
                  <a:gd name="connsiteX11" fmla="*/ 28909 w 37110"/>
                  <a:gd name="connsiteY11" fmla="*/ -957 h 49252"/>
                  <a:gd name="connsiteX12" fmla="*/ 21564 w 37110"/>
                  <a:gd name="connsiteY12" fmla="*/ -1721 h 49252"/>
                  <a:gd name="connsiteX13" fmla="*/ 4718 w 37110"/>
                  <a:gd name="connsiteY13" fmla="*/ 4940 h 49252"/>
                  <a:gd name="connsiteX14" fmla="*/ -1514 w 37110"/>
                  <a:gd name="connsiteY14" fmla="*/ 22912 h 49252"/>
                  <a:gd name="connsiteX15" fmla="*/ 4785 w 37110"/>
                  <a:gd name="connsiteY15" fmla="*/ 40951 h 49252"/>
                  <a:gd name="connsiteX16" fmla="*/ 22073 w 37110"/>
                  <a:gd name="connsiteY16" fmla="*/ 47532 h 49252"/>
                  <a:gd name="connsiteX17" fmla="*/ 29016 w 37110"/>
                  <a:gd name="connsiteY17" fmla="*/ 46795 h 49252"/>
                  <a:gd name="connsiteX18" fmla="*/ 35596 w 37110"/>
                  <a:gd name="connsiteY18" fmla="*/ 44610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110" h="49252">
                    <a:moveTo>
                      <a:pt x="35596" y="44610"/>
                    </a:moveTo>
                    <a:lnTo>
                      <a:pt x="35596" y="37400"/>
                    </a:lnTo>
                    <a:cubicBezTo>
                      <a:pt x="33416" y="38606"/>
                      <a:pt x="31232" y="39508"/>
                      <a:pt x="29043" y="40107"/>
                    </a:cubicBezTo>
                    <a:cubicBezTo>
                      <a:pt x="26854" y="40706"/>
                      <a:pt x="24642" y="41005"/>
                      <a:pt x="22409" y="41005"/>
                    </a:cubicBezTo>
                    <a:cubicBezTo>
                      <a:pt x="17405" y="41005"/>
                      <a:pt x="13518" y="39419"/>
                      <a:pt x="10749" y="36247"/>
                    </a:cubicBezTo>
                    <a:cubicBezTo>
                      <a:pt x="7988" y="33084"/>
                      <a:pt x="6607" y="28639"/>
                      <a:pt x="6607" y="22912"/>
                    </a:cubicBezTo>
                    <a:cubicBezTo>
                      <a:pt x="6607" y="17185"/>
                      <a:pt x="7988" y="12735"/>
                      <a:pt x="10749" y="9563"/>
                    </a:cubicBezTo>
                    <a:cubicBezTo>
                      <a:pt x="13518" y="6400"/>
                      <a:pt x="17405" y="4819"/>
                      <a:pt x="22409" y="4819"/>
                    </a:cubicBezTo>
                    <a:cubicBezTo>
                      <a:pt x="24642" y="4819"/>
                      <a:pt x="26854" y="5118"/>
                      <a:pt x="29043" y="5717"/>
                    </a:cubicBezTo>
                    <a:cubicBezTo>
                      <a:pt x="31232" y="6316"/>
                      <a:pt x="33416" y="7218"/>
                      <a:pt x="35596" y="8424"/>
                    </a:cubicBezTo>
                    <a:lnTo>
                      <a:pt x="35596" y="1294"/>
                    </a:lnTo>
                    <a:cubicBezTo>
                      <a:pt x="33443" y="294"/>
                      <a:pt x="31214" y="-457"/>
                      <a:pt x="28909" y="-957"/>
                    </a:cubicBezTo>
                    <a:cubicBezTo>
                      <a:pt x="26612" y="-1467"/>
                      <a:pt x="24164" y="-1721"/>
                      <a:pt x="21564" y="-1721"/>
                    </a:cubicBezTo>
                    <a:cubicBezTo>
                      <a:pt x="14497" y="-1721"/>
                      <a:pt x="8881" y="499"/>
                      <a:pt x="4718" y="4940"/>
                    </a:cubicBezTo>
                    <a:cubicBezTo>
                      <a:pt x="563" y="9380"/>
                      <a:pt x="-1514" y="15371"/>
                      <a:pt x="-1514" y="22912"/>
                    </a:cubicBezTo>
                    <a:cubicBezTo>
                      <a:pt x="-1514" y="30560"/>
                      <a:pt x="585" y="36573"/>
                      <a:pt x="4785" y="40951"/>
                    </a:cubicBezTo>
                    <a:cubicBezTo>
                      <a:pt x="8993" y="45338"/>
                      <a:pt x="14756" y="47532"/>
                      <a:pt x="22073" y="47532"/>
                    </a:cubicBezTo>
                    <a:cubicBezTo>
                      <a:pt x="24441" y="47532"/>
                      <a:pt x="26755" y="47286"/>
                      <a:pt x="29016" y="46795"/>
                    </a:cubicBezTo>
                    <a:cubicBezTo>
                      <a:pt x="31276" y="46312"/>
                      <a:pt x="33470" y="45584"/>
                      <a:pt x="35596" y="446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3" name="Figura a mano libera: forma 172">
                <a:extLst>
                  <a:ext uri="{FF2B5EF4-FFF2-40B4-BE49-F238E27FC236}">
                    <a16:creationId xmlns:a16="http://schemas.microsoft.com/office/drawing/2014/main" id="{DA88D6D1-F6D6-C774-3A7A-32D2775A7783}"/>
                  </a:ext>
                </a:extLst>
              </p:cNvPr>
              <p:cNvSpPr/>
              <p:nvPr/>
            </p:nvSpPr>
            <p:spPr>
              <a:xfrm flipV="1">
                <a:off x="7365095" y="4401855"/>
                <a:ext cx="39630" cy="49252"/>
              </a:xfrm>
              <a:custGeom>
                <a:avLst/>
                <a:gdLst>
                  <a:gd name="connsiteX0" fmla="*/ 22625 w 39630"/>
                  <a:gd name="connsiteY0" fmla="*/ 23073 h 49252"/>
                  <a:gd name="connsiteX1" fmla="*/ 9679 w 39630"/>
                  <a:gd name="connsiteY1" fmla="*/ 20942 h 49252"/>
                  <a:gd name="connsiteX2" fmla="*/ 6074 w 39630"/>
                  <a:gd name="connsiteY2" fmla="*/ 13651 h 49252"/>
                  <a:gd name="connsiteX3" fmla="*/ 8781 w 39630"/>
                  <a:gd name="connsiteY3" fmla="*/ 7138 h 49252"/>
                  <a:gd name="connsiteX4" fmla="*/ 16125 w 39630"/>
                  <a:gd name="connsiteY4" fmla="*/ 4739 h 49252"/>
                  <a:gd name="connsiteX5" fmla="*/ 26418 w 39630"/>
                  <a:gd name="connsiteY5" fmla="*/ 9282 h 49252"/>
                  <a:gd name="connsiteX6" fmla="*/ 30291 w 39630"/>
                  <a:gd name="connsiteY6" fmla="*/ 21357 h 49252"/>
                  <a:gd name="connsiteX7" fmla="*/ 30291 w 39630"/>
                  <a:gd name="connsiteY7" fmla="*/ 23073 h 49252"/>
                  <a:gd name="connsiteX8" fmla="*/ 22625 w 39630"/>
                  <a:gd name="connsiteY8" fmla="*/ 23073 h 49252"/>
                  <a:gd name="connsiteX9" fmla="*/ 37998 w 39630"/>
                  <a:gd name="connsiteY9" fmla="*/ 26262 h 49252"/>
                  <a:gd name="connsiteX10" fmla="*/ 37998 w 39630"/>
                  <a:gd name="connsiteY10" fmla="*/ -502 h 49252"/>
                  <a:gd name="connsiteX11" fmla="*/ 30291 w 39630"/>
                  <a:gd name="connsiteY11" fmla="*/ -502 h 49252"/>
                  <a:gd name="connsiteX12" fmla="*/ 30291 w 39630"/>
                  <a:gd name="connsiteY12" fmla="*/ 6615 h 49252"/>
                  <a:gd name="connsiteX13" fmla="*/ 23711 w 39630"/>
                  <a:gd name="connsiteY13" fmla="*/ 316 h 49252"/>
                  <a:gd name="connsiteX14" fmla="*/ 14075 w 39630"/>
                  <a:gd name="connsiteY14" fmla="*/ -1721 h 49252"/>
                  <a:gd name="connsiteX15" fmla="*/ 2616 w 39630"/>
                  <a:gd name="connsiteY15" fmla="*/ 2326 h 49252"/>
                  <a:gd name="connsiteX16" fmla="*/ -1632 w 39630"/>
                  <a:gd name="connsiteY16" fmla="*/ 13155 h 49252"/>
                  <a:gd name="connsiteX17" fmla="*/ 3661 w 39630"/>
                  <a:gd name="connsiteY17" fmla="*/ 25083 h 49252"/>
                  <a:gd name="connsiteX18" fmla="*/ 19476 w 39630"/>
                  <a:gd name="connsiteY18" fmla="*/ 29104 h 49252"/>
                  <a:gd name="connsiteX19" fmla="*/ 30291 w 39630"/>
                  <a:gd name="connsiteY19" fmla="*/ 29104 h 49252"/>
                  <a:gd name="connsiteX20" fmla="*/ 30291 w 39630"/>
                  <a:gd name="connsiteY20" fmla="*/ 29868 h 49252"/>
                  <a:gd name="connsiteX21" fmla="*/ 26793 w 39630"/>
                  <a:gd name="connsiteY21" fmla="*/ 38097 h 49252"/>
                  <a:gd name="connsiteX22" fmla="*/ 16970 w 39630"/>
                  <a:gd name="connsiteY22" fmla="*/ 41005 h 49252"/>
                  <a:gd name="connsiteX23" fmla="*/ 9129 w 39630"/>
                  <a:gd name="connsiteY23" fmla="*/ 40040 h 49252"/>
                  <a:gd name="connsiteX24" fmla="*/ 1812 w 39630"/>
                  <a:gd name="connsiteY24" fmla="*/ 37145 h 49252"/>
                  <a:gd name="connsiteX25" fmla="*/ 1812 w 39630"/>
                  <a:gd name="connsiteY25" fmla="*/ 44275 h 49252"/>
                  <a:gd name="connsiteX26" fmla="*/ 10014 w 39630"/>
                  <a:gd name="connsiteY26" fmla="*/ 46714 h 49252"/>
                  <a:gd name="connsiteX27" fmla="*/ 17760 w 39630"/>
                  <a:gd name="connsiteY27" fmla="*/ 47532 h 49252"/>
                  <a:gd name="connsiteX28" fmla="*/ 32972 w 39630"/>
                  <a:gd name="connsiteY28" fmla="*/ 42251 h 49252"/>
                  <a:gd name="connsiteX29" fmla="*/ 37998 w 39630"/>
                  <a:gd name="connsiteY29" fmla="*/ 26262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630" h="49252">
                    <a:moveTo>
                      <a:pt x="22625" y="23073"/>
                    </a:moveTo>
                    <a:cubicBezTo>
                      <a:pt x="16398" y="23073"/>
                      <a:pt x="12082" y="22362"/>
                      <a:pt x="9679" y="20942"/>
                    </a:cubicBezTo>
                    <a:cubicBezTo>
                      <a:pt x="7276" y="19521"/>
                      <a:pt x="6074" y="17091"/>
                      <a:pt x="6074" y="13651"/>
                    </a:cubicBezTo>
                    <a:cubicBezTo>
                      <a:pt x="6074" y="10917"/>
                      <a:pt x="6976" y="8746"/>
                      <a:pt x="8781" y="7138"/>
                    </a:cubicBezTo>
                    <a:cubicBezTo>
                      <a:pt x="10586" y="5538"/>
                      <a:pt x="13034" y="4739"/>
                      <a:pt x="16125" y="4739"/>
                    </a:cubicBezTo>
                    <a:cubicBezTo>
                      <a:pt x="20405" y="4739"/>
                      <a:pt x="23836" y="6253"/>
                      <a:pt x="26418" y="9282"/>
                    </a:cubicBezTo>
                    <a:cubicBezTo>
                      <a:pt x="29000" y="12311"/>
                      <a:pt x="30291" y="16336"/>
                      <a:pt x="30291" y="21357"/>
                    </a:cubicBezTo>
                    <a:lnTo>
                      <a:pt x="30291" y="23073"/>
                    </a:lnTo>
                    <a:lnTo>
                      <a:pt x="22625" y="23073"/>
                    </a:lnTo>
                    <a:close/>
                    <a:moveTo>
                      <a:pt x="37998" y="26262"/>
                    </a:moveTo>
                    <a:lnTo>
                      <a:pt x="37998" y="-502"/>
                    </a:lnTo>
                    <a:lnTo>
                      <a:pt x="30291" y="-502"/>
                    </a:lnTo>
                    <a:lnTo>
                      <a:pt x="30291" y="6615"/>
                    </a:lnTo>
                    <a:cubicBezTo>
                      <a:pt x="28531" y="3774"/>
                      <a:pt x="26338" y="1674"/>
                      <a:pt x="23711" y="316"/>
                    </a:cubicBezTo>
                    <a:cubicBezTo>
                      <a:pt x="21084" y="-1042"/>
                      <a:pt x="17872" y="-1721"/>
                      <a:pt x="14075" y="-1721"/>
                    </a:cubicBezTo>
                    <a:cubicBezTo>
                      <a:pt x="9277" y="-1721"/>
                      <a:pt x="5457" y="-372"/>
                      <a:pt x="2616" y="2326"/>
                    </a:cubicBezTo>
                    <a:cubicBezTo>
                      <a:pt x="-216" y="5025"/>
                      <a:pt x="-1632" y="8634"/>
                      <a:pt x="-1632" y="13155"/>
                    </a:cubicBezTo>
                    <a:cubicBezTo>
                      <a:pt x="-1632" y="18427"/>
                      <a:pt x="132" y="22403"/>
                      <a:pt x="3661" y="25083"/>
                    </a:cubicBezTo>
                    <a:cubicBezTo>
                      <a:pt x="7200" y="27764"/>
                      <a:pt x="12471" y="29104"/>
                      <a:pt x="19476" y="29104"/>
                    </a:cubicBezTo>
                    <a:lnTo>
                      <a:pt x="30291" y="29104"/>
                    </a:lnTo>
                    <a:lnTo>
                      <a:pt x="30291" y="29868"/>
                    </a:lnTo>
                    <a:cubicBezTo>
                      <a:pt x="30291" y="33415"/>
                      <a:pt x="29125" y="36158"/>
                      <a:pt x="26793" y="38097"/>
                    </a:cubicBezTo>
                    <a:cubicBezTo>
                      <a:pt x="24462" y="40035"/>
                      <a:pt x="21187" y="41005"/>
                      <a:pt x="16970" y="41005"/>
                    </a:cubicBezTo>
                    <a:cubicBezTo>
                      <a:pt x="14289" y="41005"/>
                      <a:pt x="11676" y="40683"/>
                      <a:pt x="9129" y="40040"/>
                    </a:cubicBezTo>
                    <a:cubicBezTo>
                      <a:pt x="6592" y="39397"/>
                      <a:pt x="4153" y="38432"/>
                      <a:pt x="1812" y="37145"/>
                    </a:cubicBezTo>
                    <a:lnTo>
                      <a:pt x="1812" y="44275"/>
                    </a:lnTo>
                    <a:cubicBezTo>
                      <a:pt x="4626" y="45365"/>
                      <a:pt x="7360" y="46178"/>
                      <a:pt x="10014" y="46714"/>
                    </a:cubicBezTo>
                    <a:cubicBezTo>
                      <a:pt x="12668" y="47259"/>
                      <a:pt x="15250" y="47532"/>
                      <a:pt x="17760" y="47532"/>
                    </a:cubicBezTo>
                    <a:cubicBezTo>
                      <a:pt x="24551" y="47532"/>
                      <a:pt x="29621" y="45772"/>
                      <a:pt x="32972" y="42251"/>
                    </a:cubicBezTo>
                    <a:cubicBezTo>
                      <a:pt x="36322" y="38740"/>
                      <a:pt x="37998" y="33410"/>
                      <a:pt x="37998" y="26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4" name="Figura a mano libera: forma 173">
                <a:extLst>
                  <a:ext uri="{FF2B5EF4-FFF2-40B4-BE49-F238E27FC236}">
                    <a16:creationId xmlns:a16="http://schemas.microsoft.com/office/drawing/2014/main" id="{E380F4D5-27CF-B702-4608-FB650E4F1A1C}"/>
                  </a:ext>
                </a:extLst>
              </p:cNvPr>
              <p:cNvSpPr/>
              <p:nvPr/>
            </p:nvSpPr>
            <p:spPr>
              <a:xfrm flipV="1">
                <a:off x="7420296" y="4401855"/>
                <a:ext cx="27474" cy="48033"/>
              </a:xfrm>
              <a:custGeom>
                <a:avLst/>
                <a:gdLst>
                  <a:gd name="connsiteX0" fmla="*/ 26105 w 27474"/>
                  <a:gd name="connsiteY0" fmla="*/ 37944 h 48033"/>
                  <a:gd name="connsiteX1" fmla="*/ 23277 w 27474"/>
                  <a:gd name="connsiteY1" fmla="*/ 39043 h 48033"/>
                  <a:gd name="connsiteX2" fmla="*/ 19914 w 27474"/>
                  <a:gd name="connsiteY2" fmla="*/ 39405 h 48033"/>
                  <a:gd name="connsiteX3" fmla="*/ 9875 w 27474"/>
                  <a:gd name="connsiteY3" fmla="*/ 35156 h 48033"/>
                  <a:gd name="connsiteX4" fmla="*/ 6377 w 27474"/>
                  <a:gd name="connsiteY4" fmla="*/ 22947 h 48033"/>
                  <a:gd name="connsiteX5" fmla="*/ 6377 w 27474"/>
                  <a:gd name="connsiteY5" fmla="*/ -1767 h 48033"/>
                  <a:gd name="connsiteX6" fmla="*/ -1369 w 27474"/>
                  <a:gd name="connsiteY6" fmla="*/ -1767 h 48033"/>
                  <a:gd name="connsiteX7" fmla="*/ -1369 w 27474"/>
                  <a:gd name="connsiteY7" fmla="*/ 45141 h 48033"/>
                  <a:gd name="connsiteX8" fmla="*/ 6377 w 27474"/>
                  <a:gd name="connsiteY8" fmla="*/ 45141 h 48033"/>
                  <a:gd name="connsiteX9" fmla="*/ 6377 w 27474"/>
                  <a:gd name="connsiteY9" fmla="*/ 37850 h 48033"/>
                  <a:gd name="connsiteX10" fmla="*/ 12703 w 27474"/>
                  <a:gd name="connsiteY10" fmla="*/ 44189 h 48033"/>
                  <a:gd name="connsiteX11" fmla="*/ 22178 w 27474"/>
                  <a:gd name="connsiteY11" fmla="*/ 46267 h 48033"/>
                  <a:gd name="connsiteX12" fmla="*/ 23934 w 27474"/>
                  <a:gd name="connsiteY12" fmla="*/ 46159 h 48033"/>
                  <a:gd name="connsiteX13" fmla="*/ 26065 w 27474"/>
                  <a:gd name="connsiteY13" fmla="*/ 45851 h 48033"/>
                  <a:gd name="connsiteX14" fmla="*/ 26105 w 27474"/>
                  <a:gd name="connsiteY14" fmla="*/ 37944 h 4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474" h="48033">
                    <a:moveTo>
                      <a:pt x="26105" y="37944"/>
                    </a:moveTo>
                    <a:cubicBezTo>
                      <a:pt x="25239" y="38444"/>
                      <a:pt x="24296" y="38811"/>
                      <a:pt x="23277" y="39043"/>
                    </a:cubicBezTo>
                    <a:cubicBezTo>
                      <a:pt x="22259" y="39284"/>
                      <a:pt x="21138" y="39405"/>
                      <a:pt x="19914" y="39405"/>
                    </a:cubicBezTo>
                    <a:cubicBezTo>
                      <a:pt x="15553" y="39405"/>
                      <a:pt x="12207" y="37988"/>
                      <a:pt x="9875" y="35156"/>
                    </a:cubicBezTo>
                    <a:cubicBezTo>
                      <a:pt x="7543" y="32324"/>
                      <a:pt x="6377" y="28254"/>
                      <a:pt x="6377" y="22947"/>
                    </a:cubicBezTo>
                    <a:lnTo>
                      <a:pt x="6377" y="-1767"/>
                    </a:lnTo>
                    <a:lnTo>
                      <a:pt x="-1369" y="-1767"/>
                    </a:lnTo>
                    <a:lnTo>
                      <a:pt x="-1369" y="45141"/>
                    </a:lnTo>
                    <a:lnTo>
                      <a:pt x="6377" y="45141"/>
                    </a:lnTo>
                    <a:lnTo>
                      <a:pt x="6377" y="37850"/>
                    </a:lnTo>
                    <a:cubicBezTo>
                      <a:pt x="8003" y="40700"/>
                      <a:pt x="10112" y="42813"/>
                      <a:pt x="12703" y="44189"/>
                    </a:cubicBezTo>
                    <a:cubicBezTo>
                      <a:pt x="15303" y="45574"/>
                      <a:pt x="18462" y="46267"/>
                      <a:pt x="22178" y="46267"/>
                    </a:cubicBezTo>
                    <a:cubicBezTo>
                      <a:pt x="22706" y="46267"/>
                      <a:pt x="23291" y="46231"/>
                      <a:pt x="23934" y="46159"/>
                    </a:cubicBezTo>
                    <a:cubicBezTo>
                      <a:pt x="24577" y="46097"/>
                      <a:pt x="25288" y="45994"/>
                      <a:pt x="26065" y="45851"/>
                    </a:cubicBezTo>
                    <a:lnTo>
                      <a:pt x="26105" y="37944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5" name="Figura a mano libera: forma 174">
                <a:extLst>
                  <a:ext uri="{FF2B5EF4-FFF2-40B4-BE49-F238E27FC236}">
                    <a16:creationId xmlns:a16="http://schemas.microsoft.com/office/drawing/2014/main" id="{8634ADF8-A175-9880-6C73-2C3CF0E3E808}"/>
                  </a:ext>
                </a:extLst>
              </p:cNvPr>
              <p:cNvSpPr/>
              <p:nvPr/>
            </p:nvSpPr>
            <p:spPr>
              <a:xfrm flipV="1">
                <a:off x="7451005" y="4384714"/>
                <a:ext cx="41921" cy="66394"/>
              </a:xfrm>
              <a:custGeom>
                <a:avLst/>
                <a:gdLst>
                  <a:gd name="connsiteX0" fmla="*/ 32541 w 41921"/>
                  <a:gd name="connsiteY0" fmla="*/ 38649 h 66394"/>
                  <a:gd name="connsiteX1" fmla="*/ 32541 w 41921"/>
                  <a:gd name="connsiteY1" fmla="*/ 64032 h 66394"/>
                  <a:gd name="connsiteX2" fmla="*/ 40247 w 41921"/>
                  <a:gd name="connsiteY2" fmla="*/ 64032 h 66394"/>
                  <a:gd name="connsiteX3" fmla="*/ 40247 w 41921"/>
                  <a:gd name="connsiteY3" fmla="*/ -1142 h 66394"/>
                  <a:gd name="connsiteX4" fmla="*/ 32541 w 41921"/>
                  <a:gd name="connsiteY4" fmla="*/ -1142 h 66394"/>
                  <a:gd name="connsiteX5" fmla="*/ 32541 w 41921"/>
                  <a:gd name="connsiteY5" fmla="*/ 5894 h 66394"/>
                  <a:gd name="connsiteX6" fmla="*/ 26403 w 41921"/>
                  <a:gd name="connsiteY6" fmla="*/ -325 h 66394"/>
                  <a:gd name="connsiteX7" fmla="*/ 17504 w 41921"/>
                  <a:gd name="connsiteY7" fmla="*/ -2362 h 66394"/>
                  <a:gd name="connsiteX8" fmla="*/ 3659 w 41921"/>
                  <a:gd name="connsiteY8" fmla="*/ 4420 h 66394"/>
                  <a:gd name="connsiteX9" fmla="*/ -1675 w 41921"/>
                  <a:gd name="connsiteY9" fmla="*/ 22271 h 66394"/>
                  <a:gd name="connsiteX10" fmla="*/ 3659 w 41921"/>
                  <a:gd name="connsiteY10" fmla="*/ 40110 h 66394"/>
                  <a:gd name="connsiteX11" fmla="*/ 17504 w 41921"/>
                  <a:gd name="connsiteY11" fmla="*/ 46891 h 66394"/>
                  <a:gd name="connsiteX12" fmla="*/ 26403 w 41921"/>
                  <a:gd name="connsiteY12" fmla="*/ 44854 h 66394"/>
                  <a:gd name="connsiteX13" fmla="*/ 32541 w 41921"/>
                  <a:gd name="connsiteY13" fmla="*/ 38649 h 66394"/>
                  <a:gd name="connsiteX14" fmla="*/ 6286 w 41921"/>
                  <a:gd name="connsiteY14" fmla="*/ 22271 h 66394"/>
                  <a:gd name="connsiteX15" fmla="*/ 9784 w 41921"/>
                  <a:gd name="connsiteY15" fmla="*/ 8936 h 66394"/>
                  <a:gd name="connsiteX16" fmla="*/ 19393 w 41921"/>
                  <a:gd name="connsiteY16" fmla="*/ 4098 h 66394"/>
                  <a:gd name="connsiteX17" fmla="*/ 29016 w 41921"/>
                  <a:gd name="connsiteY17" fmla="*/ 8936 h 66394"/>
                  <a:gd name="connsiteX18" fmla="*/ 32541 w 41921"/>
                  <a:gd name="connsiteY18" fmla="*/ 22271 h 66394"/>
                  <a:gd name="connsiteX19" fmla="*/ 29016 w 41921"/>
                  <a:gd name="connsiteY19" fmla="*/ 35606 h 66394"/>
                  <a:gd name="connsiteX20" fmla="*/ 19393 w 41921"/>
                  <a:gd name="connsiteY20" fmla="*/ 40445 h 66394"/>
                  <a:gd name="connsiteX21" fmla="*/ 9784 w 41921"/>
                  <a:gd name="connsiteY21" fmla="*/ 35606 h 66394"/>
                  <a:gd name="connsiteX22" fmla="*/ 6286 w 41921"/>
                  <a:gd name="connsiteY22" fmla="*/ 22271 h 6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921" h="66394">
                    <a:moveTo>
                      <a:pt x="32541" y="38649"/>
                    </a:moveTo>
                    <a:lnTo>
                      <a:pt x="32541" y="64032"/>
                    </a:lnTo>
                    <a:lnTo>
                      <a:pt x="40247" y="64032"/>
                    </a:lnTo>
                    <a:lnTo>
                      <a:pt x="40247" y="-1142"/>
                    </a:lnTo>
                    <a:lnTo>
                      <a:pt x="32541" y="-1142"/>
                    </a:lnTo>
                    <a:lnTo>
                      <a:pt x="32541" y="5894"/>
                    </a:lnTo>
                    <a:cubicBezTo>
                      <a:pt x="30924" y="3106"/>
                      <a:pt x="28878" y="1033"/>
                      <a:pt x="26403" y="-325"/>
                    </a:cubicBezTo>
                    <a:cubicBezTo>
                      <a:pt x="23937" y="-1683"/>
                      <a:pt x="20970" y="-2362"/>
                      <a:pt x="17504" y="-2362"/>
                    </a:cubicBezTo>
                    <a:cubicBezTo>
                      <a:pt x="11839" y="-2362"/>
                      <a:pt x="7224" y="-101"/>
                      <a:pt x="3659" y="4420"/>
                    </a:cubicBezTo>
                    <a:cubicBezTo>
                      <a:pt x="103" y="8950"/>
                      <a:pt x="-1675" y="14900"/>
                      <a:pt x="-1675" y="22271"/>
                    </a:cubicBezTo>
                    <a:cubicBezTo>
                      <a:pt x="-1675" y="29642"/>
                      <a:pt x="103" y="35589"/>
                      <a:pt x="3659" y="40110"/>
                    </a:cubicBezTo>
                    <a:cubicBezTo>
                      <a:pt x="7224" y="44630"/>
                      <a:pt x="11839" y="46891"/>
                      <a:pt x="17504" y="46891"/>
                    </a:cubicBezTo>
                    <a:cubicBezTo>
                      <a:pt x="20970" y="46891"/>
                      <a:pt x="23937" y="46212"/>
                      <a:pt x="26403" y="44854"/>
                    </a:cubicBezTo>
                    <a:cubicBezTo>
                      <a:pt x="28878" y="43505"/>
                      <a:pt x="30924" y="41436"/>
                      <a:pt x="32541" y="38649"/>
                    </a:cubicBezTo>
                    <a:close/>
                    <a:moveTo>
                      <a:pt x="6286" y="22271"/>
                    </a:moveTo>
                    <a:cubicBezTo>
                      <a:pt x="6286" y="16607"/>
                      <a:pt x="7452" y="12162"/>
                      <a:pt x="9784" y="8936"/>
                    </a:cubicBezTo>
                    <a:cubicBezTo>
                      <a:pt x="12116" y="5711"/>
                      <a:pt x="15319" y="4098"/>
                      <a:pt x="19393" y="4098"/>
                    </a:cubicBezTo>
                    <a:cubicBezTo>
                      <a:pt x="23468" y="4098"/>
                      <a:pt x="26675" y="5711"/>
                      <a:pt x="29016" y="8936"/>
                    </a:cubicBezTo>
                    <a:cubicBezTo>
                      <a:pt x="31366" y="12162"/>
                      <a:pt x="32541" y="16607"/>
                      <a:pt x="32541" y="22271"/>
                    </a:cubicBezTo>
                    <a:cubicBezTo>
                      <a:pt x="32541" y="27936"/>
                      <a:pt x="31366" y="32381"/>
                      <a:pt x="29016" y="35606"/>
                    </a:cubicBezTo>
                    <a:cubicBezTo>
                      <a:pt x="26675" y="38832"/>
                      <a:pt x="23468" y="40445"/>
                      <a:pt x="19393" y="40445"/>
                    </a:cubicBezTo>
                    <a:cubicBezTo>
                      <a:pt x="15319" y="40445"/>
                      <a:pt x="12116" y="38832"/>
                      <a:pt x="9784" y="35606"/>
                    </a:cubicBezTo>
                    <a:cubicBezTo>
                      <a:pt x="7452" y="32381"/>
                      <a:pt x="6286" y="27936"/>
                      <a:pt x="6286" y="222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6" name="Figura a mano libera: forma 175">
                <a:extLst>
                  <a:ext uri="{FF2B5EF4-FFF2-40B4-BE49-F238E27FC236}">
                    <a16:creationId xmlns:a16="http://schemas.microsoft.com/office/drawing/2014/main" id="{8A2EE463-2580-A73D-FCC2-1A11498D375E}"/>
                  </a:ext>
                </a:extLst>
              </p:cNvPr>
              <p:cNvSpPr/>
              <p:nvPr/>
            </p:nvSpPr>
            <p:spPr>
              <a:xfrm flipV="1">
                <a:off x="7508801" y="4384714"/>
                <a:ext cx="7706" cy="65174"/>
              </a:xfrm>
              <a:custGeom>
                <a:avLst/>
                <a:gdLst>
                  <a:gd name="connsiteX0" fmla="*/ -643 w 7706"/>
                  <a:gd name="connsiteY0" fmla="*/ 44500 h 65174"/>
                  <a:gd name="connsiteX1" fmla="*/ 7064 w 7706"/>
                  <a:gd name="connsiteY1" fmla="*/ 44500 h 65174"/>
                  <a:gd name="connsiteX2" fmla="*/ 7064 w 7706"/>
                  <a:gd name="connsiteY2" fmla="*/ -2407 h 65174"/>
                  <a:gd name="connsiteX3" fmla="*/ -643 w 7706"/>
                  <a:gd name="connsiteY3" fmla="*/ -2407 h 65174"/>
                  <a:gd name="connsiteX4" fmla="*/ -643 w 7706"/>
                  <a:gd name="connsiteY4" fmla="*/ 44500 h 65174"/>
                  <a:gd name="connsiteX5" fmla="*/ -643 w 7706"/>
                  <a:gd name="connsiteY5" fmla="*/ 62767 h 65174"/>
                  <a:gd name="connsiteX6" fmla="*/ 7064 w 7706"/>
                  <a:gd name="connsiteY6" fmla="*/ 62767 h 65174"/>
                  <a:gd name="connsiteX7" fmla="*/ 7064 w 7706"/>
                  <a:gd name="connsiteY7" fmla="*/ 52997 h 65174"/>
                  <a:gd name="connsiteX8" fmla="*/ -643 w 7706"/>
                  <a:gd name="connsiteY8" fmla="*/ 52997 h 65174"/>
                  <a:gd name="connsiteX9" fmla="*/ -643 w 7706"/>
                  <a:gd name="connsiteY9" fmla="*/ 62767 h 65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06" h="65174">
                    <a:moveTo>
                      <a:pt x="-643" y="44500"/>
                    </a:moveTo>
                    <a:lnTo>
                      <a:pt x="7064" y="44500"/>
                    </a:lnTo>
                    <a:lnTo>
                      <a:pt x="7064" y="-2407"/>
                    </a:lnTo>
                    <a:lnTo>
                      <a:pt x="-643" y="-2407"/>
                    </a:lnTo>
                    <a:lnTo>
                      <a:pt x="-643" y="44500"/>
                    </a:lnTo>
                    <a:close/>
                    <a:moveTo>
                      <a:pt x="-643" y="62767"/>
                    </a:moveTo>
                    <a:lnTo>
                      <a:pt x="7064" y="62767"/>
                    </a:lnTo>
                    <a:lnTo>
                      <a:pt x="7064" y="52997"/>
                    </a:lnTo>
                    <a:lnTo>
                      <a:pt x="-643" y="52997"/>
                    </a:lnTo>
                    <a:lnTo>
                      <a:pt x="-643" y="6276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7" name="Figura a mano libera: forma 176">
                <a:extLst>
                  <a:ext uri="{FF2B5EF4-FFF2-40B4-BE49-F238E27FC236}">
                    <a16:creationId xmlns:a16="http://schemas.microsoft.com/office/drawing/2014/main" id="{D3853C57-1455-1FCF-DD1B-981E93DCFDFD}"/>
                  </a:ext>
                </a:extLst>
              </p:cNvPr>
              <p:cNvSpPr/>
              <p:nvPr/>
            </p:nvSpPr>
            <p:spPr>
              <a:xfrm flipV="1">
                <a:off x="7529697" y="4401855"/>
                <a:ext cx="39630" cy="49252"/>
              </a:xfrm>
              <a:custGeom>
                <a:avLst/>
                <a:gdLst>
                  <a:gd name="connsiteX0" fmla="*/ 22648 w 39630"/>
                  <a:gd name="connsiteY0" fmla="*/ 23073 h 49252"/>
                  <a:gd name="connsiteX1" fmla="*/ 9702 w 39630"/>
                  <a:gd name="connsiteY1" fmla="*/ 20942 h 49252"/>
                  <a:gd name="connsiteX2" fmla="*/ 6097 w 39630"/>
                  <a:gd name="connsiteY2" fmla="*/ 13651 h 49252"/>
                  <a:gd name="connsiteX3" fmla="*/ 8804 w 39630"/>
                  <a:gd name="connsiteY3" fmla="*/ 7138 h 49252"/>
                  <a:gd name="connsiteX4" fmla="*/ 16148 w 39630"/>
                  <a:gd name="connsiteY4" fmla="*/ 4739 h 49252"/>
                  <a:gd name="connsiteX5" fmla="*/ 26441 w 39630"/>
                  <a:gd name="connsiteY5" fmla="*/ 9282 h 49252"/>
                  <a:gd name="connsiteX6" fmla="*/ 30314 w 39630"/>
                  <a:gd name="connsiteY6" fmla="*/ 21357 h 49252"/>
                  <a:gd name="connsiteX7" fmla="*/ 30314 w 39630"/>
                  <a:gd name="connsiteY7" fmla="*/ 23073 h 49252"/>
                  <a:gd name="connsiteX8" fmla="*/ 22648 w 39630"/>
                  <a:gd name="connsiteY8" fmla="*/ 23073 h 49252"/>
                  <a:gd name="connsiteX9" fmla="*/ 38021 w 39630"/>
                  <a:gd name="connsiteY9" fmla="*/ 26262 h 49252"/>
                  <a:gd name="connsiteX10" fmla="*/ 38021 w 39630"/>
                  <a:gd name="connsiteY10" fmla="*/ -502 h 49252"/>
                  <a:gd name="connsiteX11" fmla="*/ 30314 w 39630"/>
                  <a:gd name="connsiteY11" fmla="*/ -502 h 49252"/>
                  <a:gd name="connsiteX12" fmla="*/ 30314 w 39630"/>
                  <a:gd name="connsiteY12" fmla="*/ 6615 h 49252"/>
                  <a:gd name="connsiteX13" fmla="*/ 23734 w 39630"/>
                  <a:gd name="connsiteY13" fmla="*/ 316 h 49252"/>
                  <a:gd name="connsiteX14" fmla="*/ 14098 w 39630"/>
                  <a:gd name="connsiteY14" fmla="*/ -1721 h 49252"/>
                  <a:gd name="connsiteX15" fmla="*/ 2639 w 39630"/>
                  <a:gd name="connsiteY15" fmla="*/ 2326 h 49252"/>
                  <a:gd name="connsiteX16" fmla="*/ -1609 w 39630"/>
                  <a:gd name="connsiteY16" fmla="*/ 13155 h 49252"/>
                  <a:gd name="connsiteX17" fmla="*/ 3684 w 39630"/>
                  <a:gd name="connsiteY17" fmla="*/ 25083 h 49252"/>
                  <a:gd name="connsiteX18" fmla="*/ 19499 w 39630"/>
                  <a:gd name="connsiteY18" fmla="*/ 29104 h 49252"/>
                  <a:gd name="connsiteX19" fmla="*/ 30314 w 39630"/>
                  <a:gd name="connsiteY19" fmla="*/ 29104 h 49252"/>
                  <a:gd name="connsiteX20" fmla="*/ 30314 w 39630"/>
                  <a:gd name="connsiteY20" fmla="*/ 29868 h 49252"/>
                  <a:gd name="connsiteX21" fmla="*/ 26817 w 39630"/>
                  <a:gd name="connsiteY21" fmla="*/ 38097 h 49252"/>
                  <a:gd name="connsiteX22" fmla="*/ 16993 w 39630"/>
                  <a:gd name="connsiteY22" fmla="*/ 41005 h 49252"/>
                  <a:gd name="connsiteX23" fmla="*/ 9152 w 39630"/>
                  <a:gd name="connsiteY23" fmla="*/ 40040 h 49252"/>
                  <a:gd name="connsiteX24" fmla="*/ 1835 w 39630"/>
                  <a:gd name="connsiteY24" fmla="*/ 37145 h 49252"/>
                  <a:gd name="connsiteX25" fmla="*/ 1835 w 39630"/>
                  <a:gd name="connsiteY25" fmla="*/ 44275 h 49252"/>
                  <a:gd name="connsiteX26" fmla="*/ 10037 w 39630"/>
                  <a:gd name="connsiteY26" fmla="*/ 46714 h 49252"/>
                  <a:gd name="connsiteX27" fmla="*/ 17783 w 39630"/>
                  <a:gd name="connsiteY27" fmla="*/ 47532 h 49252"/>
                  <a:gd name="connsiteX28" fmla="*/ 32995 w 39630"/>
                  <a:gd name="connsiteY28" fmla="*/ 42251 h 49252"/>
                  <a:gd name="connsiteX29" fmla="*/ 38021 w 39630"/>
                  <a:gd name="connsiteY29" fmla="*/ 26262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630" h="49252">
                    <a:moveTo>
                      <a:pt x="22648" y="23073"/>
                    </a:moveTo>
                    <a:cubicBezTo>
                      <a:pt x="16421" y="23073"/>
                      <a:pt x="12105" y="22362"/>
                      <a:pt x="9702" y="20942"/>
                    </a:cubicBezTo>
                    <a:cubicBezTo>
                      <a:pt x="7299" y="19521"/>
                      <a:pt x="6097" y="17091"/>
                      <a:pt x="6097" y="13651"/>
                    </a:cubicBezTo>
                    <a:cubicBezTo>
                      <a:pt x="6097" y="10917"/>
                      <a:pt x="6999" y="8746"/>
                      <a:pt x="8804" y="7138"/>
                    </a:cubicBezTo>
                    <a:cubicBezTo>
                      <a:pt x="10609" y="5538"/>
                      <a:pt x="13057" y="4739"/>
                      <a:pt x="16148" y="4739"/>
                    </a:cubicBezTo>
                    <a:cubicBezTo>
                      <a:pt x="20428" y="4739"/>
                      <a:pt x="23859" y="6253"/>
                      <a:pt x="26441" y="9282"/>
                    </a:cubicBezTo>
                    <a:cubicBezTo>
                      <a:pt x="29023" y="12311"/>
                      <a:pt x="30314" y="16336"/>
                      <a:pt x="30314" y="21357"/>
                    </a:cubicBezTo>
                    <a:lnTo>
                      <a:pt x="30314" y="23073"/>
                    </a:lnTo>
                    <a:lnTo>
                      <a:pt x="22648" y="23073"/>
                    </a:lnTo>
                    <a:close/>
                    <a:moveTo>
                      <a:pt x="38021" y="26262"/>
                    </a:moveTo>
                    <a:lnTo>
                      <a:pt x="38021" y="-502"/>
                    </a:lnTo>
                    <a:lnTo>
                      <a:pt x="30314" y="-502"/>
                    </a:lnTo>
                    <a:lnTo>
                      <a:pt x="30314" y="6615"/>
                    </a:lnTo>
                    <a:cubicBezTo>
                      <a:pt x="28554" y="3774"/>
                      <a:pt x="26361" y="1674"/>
                      <a:pt x="23734" y="316"/>
                    </a:cubicBezTo>
                    <a:cubicBezTo>
                      <a:pt x="21107" y="-1042"/>
                      <a:pt x="17895" y="-1721"/>
                      <a:pt x="14098" y="-1721"/>
                    </a:cubicBezTo>
                    <a:cubicBezTo>
                      <a:pt x="9300" y="-1721"/>
                      <a:pt x="5480" y="-372"/>
                      <a:pt x="2639" y="2326"/>
                    </a:cubicBezTo>
                    <a:cubicBezTo>
                      <a:pt x="-193" y="5025"/>
                      <a:pt x="-1609" y="8634"/>
                      <a:pt x="-1609" y="13155"/>
                    </a:cubicBezTo>
                    <a:cubicBezTo>
                      <a:pt x="-1609" y="18427"/>
                      <a:pt x="155" y="22403"/>
                      <a:pt x="3684" y="25083"/>
                    </a:cubicBezTo>
                    <a:cubicBezTo>
                      <a:pt x="7223" y="27764"/>
                      <a:pt x="12494" y="29104"/>
                      <a:pt x="19499" y="29104"/>
                    </a:cubicBezTo>
                    <a:lnTo>
                      <a:pt x="30314" y="29104"/>
                    </a:lnTo>
                    <a:lnTo>
                      <a:pt x="30314" y="29868"/>
                    </a:lnTo>
                    <a:cubicBezTo>
                      <a:pt x="30314" y="33415"/>
                      <a:pt x="29148" y="36158"/>
                      <a:pt x="26817" y="38097"/>
                    </a:cubicBezTo>
                    <a:cubicBezTo>
                      <a:pt x="24485" y="40035"/>
                      <a:pt x="21210" y="41005"/>
                      <a:pt x="16993" y="41005"/>
                    </a:cubicBezTo>
                    <a:cubicBezTo>
                      <a:pt x="14312" y="41005"/>
                      <a:pt x="11699" y="40683"/>
                      <a:pt x="9152" y="40040"/>
                    </a:cubicBezTo>
                    <a:cubicBezTo>
                      <a:pt x="6615" y="39397"/>
                      <a:pt x="4176" y="38432"/>
                      <a:pt x="1835" y="37145"/>
                    </a:cubicBezTo>
                    <a:lnTo>
                      <a:pt x="1835" y="44275"/>
                    </a:lnTo>
                    <a:cubicBezTo>
                      <a:pt x="4649" y="45365"/>
                      <a:pt x="7383" y="46178"/>
                      <a:pt x="10037" y="46714"/>
                    </a:cubicBezTo>
                    <a:cubicBezTo>
                      <a:pt x="12691" y="47259"/>
                      <a:pt x="15273" y="47532"/>
                      <a:pt x="17783" y="47532"/>
                    </a:cubicBezTo>
                    <a:cubicBezTo>
                      <a:pt x="24574" y="47532"/>
                      <a:pt x="29644" y="45772"/>
                      <a:pt x="32995" y="42251"/>
                    </a:cubicBezTo>
                    <a:cubicBezTo>
                      <a:pt x="36345" y="38740"/>
                      <a:pt x="38021" y="33410"/>
                      <a:pt x="38021" y="26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8" name="Figura a mano libera: forma 177">
                <a:extLst>
                  <a:ext uri="{FF2B5EF4-FFF2-40B4-BE49-F238E27FC236}">
                    <a16:creationId xmlns:a16="http://schemas.microsoft.com/office/drawing/2014/main" id="{DB0C8BAE-D807-7302-3D6B-B5A65E6A4EBE}"/>
                  </a:ext>
                </a:extLst>
              </p:cNvPr>
              <p:cNvSpPr/>
              <p:nvPr/>
            </p:nvSpPr>
            <p:spPr>
              <a:xfrm flipV="1">
                <a:off x="7581843" y="4401855"/>
                <a:ext cx="37110" cy="49252"/>
              </a:xfrm>
              <a:custGeom>
                <a:avLst/>
                <a:gdLst>
                  <a:gd name="connsiteX0" fmla="*/ 35633 w 37110"/>
                  <a:gd name="connsiteY0" fmla="*/ 44610 h 49252"/>
                  <a:gd name="connsiteX1" fmla="*/ 35633 w 37110"/>
                  <a:gd name="connsiteY1" fmla="*/ 37400 h 49252"/>
                  <a:gd name="connsiteX2" fmla="*/ 29080 w 37110"/>
                  <a:gd name="connsiteY2" fmla="*/ 40107 h 49252"/>
                  <a:gd name="connsiteX3" fmla="*/ 22446 w 37110"/>
                  <a:gd name="connsiteY3" fmla="*/ 41005 h 49252"/>
                  <a:gd name="connsiteX4" fmla="*/ 10786 w 37110"/>
                  <a:gd name="connsiteY4" fmla="*/ 36247 h 49252"/>
                  <a:gd name="connsiteX5" fmla="*/ 6644 w 37110"/>
                  <a:gd name="connsiteY5" fmla="*/ 22912 h 49252"/>
                  <a:gd name="connsiteX6" fmla="*/ 10786 w 37110"/>
                  <a:gd name="connsiteY6" fmla="*/ 9563 h 49252"/>
                  <a:gd name="connsiteX7" fmla="*/ 22446 w 37110"/>
                  <a:gd name="connsiteY7" fmla="*/ 4819 h 49252"/>
                  <a:gd name="connsiteX8" fmla="*/ 29080 w 37110"/>
                  <a:gd name="connsiteY8" fmla="*/ 5717 h 49252"/>
                  <a:gd name="connsiteX9" fmla="*/ 35633 w 37110"/>
                  <a:gd name="connsiteY9" fmla="*/ 8424 h 49252"/>
                  <a:gd name="connsiteX10" fmla="*/ 35633 w 37110"/>
                  <a:gd name="connsiteY10" fmla="*/ 1294 h 49252"/>
                  <a:gd name="connsiteX11" fmla="*/ 28946 w 37110"/>
                  <a:gd name="connsiteY11" fmla="*/ -957 h 49252"/>
                  <a:gd name="connsiteX12" fmla="*/ 21601 w 37110"/>
                  <a:gd name="connsiteY12" fmla="*/ -1721 h 49252"/>
                  <a:gd name="connsiteX13" fmla="*/ 4755 w 37110"/>
                  <a:gd name="connsiteY13" fmla="*/ 4940 h 49252"/>
                  <a:gd name="connsiteX14" fmla="*/ -1477 w 37110"/>
                  <a:gd name="connsiteY14" fmla="*/ 22912 h 49252"/>
                  <a:gd name="connsiteX15" fmla="*/ 4822 w 37110"/>
                  <a:gd name="connsiteY15" fmla="*/ 40951 h 49252"/>
                  <a:gd name="connsiteX16" fmla="*/ 22110 w 37110"/>
                  <a:gd name="connsiteY16" fmla="*/ 47532 h 49252"/>
                  <a:gd name="connsiteX17" fmla="*/ 29053 w 37110"/>
                  <a:gd name="connsiteY17" fmla="*/ 46795 h 49252"/>
                  <a:gd name="connsiteX18" fmla="*/ 35633 w 37110"/>
                  <a:gd name="connsiteY18" fmla="*/ 44610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110" h="49252">
                    <a:moveTo>
                      <a:pt x="35633" y="44610"/>
                    </a:moveTo>
                    <a:lnTo>
                      <a:pt x="35633" y="37400"/>
                    </a:lnTo>
                    <a:cubicBezTo>
                      <a:pt x="33453" y="38606"/>
                      <a:pt x="31269" y="39508"/>
                      <a:pt x="29080" y="40107"/>
                    </a:cubicBezTo>
                    <a:cubicBezTo>
                      <a:pt x="26891" y="40706"/>
                      <a:pt x="24679" y="41005"/>
                      <a:pt x="22446" y="41005"/>
                    </a:cubicBezTo>
                    <a:cubicBezTo>
                      <a:pt x="17442" y="41005"/>
                      <a:pt x="13555" y="39419"/>
                      <a:pt x="10786" y="36247"/>
                    </a:cubicBezTo>
                    <a:cubicBezTo>
                      <a:pt x="8025" y="33084"/>
                      <a:pt x="6644" y="28639"/>
                      <a:pt x="6644" y="22912"/>
                    </a:cubicBezTo>
                    <a:cubicBezTo>
                      <a:pt x="6644" y="17185"/>
                      <a:pt x="8025" y="12735"/>
                      <a:pt x="10786" y="9563"/>
                    </a:cubicBezTo>
                    <a:cubicBezTo>
                      <a:pt x="13555" y="6400"/>
                      <a:pt x="17442" y="4819"/>
                      <a:pt x="22446" y="4819"/>
                    </a:cubicBezTo>
                    <a:cubicBezTo>
                      <a:pt x="24679" y="4819"/>
                      <a:pt x="26891" y="5118"/>
                      <a:pt x="29080" y="5717"/>
                    </a:cubicBezTo>
                    <a:cubicBezTo>
                      <a:pt x="31269" y="6316"/>
                      <a:pt x="33453" y="7218"/>
                      <a:pt x="35633" y="8424"/>
                    </a:cubicBezTo>
                    <a:lnTo>
                      <a:pt x="35633" y="1294"/>
                    </a:lnTo>
                    <a:cubicBezTo>
                      <a:pt x="33480" y="294"/>
                      <a:pt x="31251" y="-457"/>
                      <a:pt x="28946" y="-957"/>
                    </a:cubicBezTo>
                    <a:cubicBezTo>
                      <a:pt x="26649" y="-1467"/>
                      <a:pt x="24201" y="-1721"/>
                      <a:pt x="21601" y="-1721"/>
                    </a:cubicBezTo>
                    <a:cubicBezTo>
                      <a:pt x="14534" y="-1721"/>
                      <a:pt x="8918" y="499"/>
                      <a:pt x="4755" y="4940"/>
                    </a:cubicBezTo>
                    <a:cubicBezTo>
                      <a:pt x="600" y="9380"/>
                      <a:pt x="-1477" y="15371"/>
                      <a:pt x="-1477" y="22912"/>
                    </a:cubicBezTo>
                    <a:cubicBezTo>
                      <a:pt x="-1477" y="30560"/>
                      <a:pt x="622" y="36573"/>
                      <a:pt x="4822" y="40951"/>
                    </a:cubicBezTo>
                    <a:cubicBezTo>
                      <a:pt x="9030" y="45338"/>
                      <a:pt x="14793" y="47532"/>
                      <a:pt x="22110" y="47532"/>
                    </a:cubicBezTo>
                    <a:cubicBezTo>
                      <a:pt x="24478" y="47532"/>
                      <a:pt x="26792" y="47286"/>
                      <a:pt x="29053" y="46795"/>
                    </a:cubicBezTo>
                    <a:cubicBezTo>
                      <a:pt x="31313" y="46312"/>
                      <a:pt x="33507" y="45584"/>
                      <a:pt x="35633" y="446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79" name="Figura a mano libera: forma 178">
                <a:extLst>
                  <a:ext uri="{FF2B5EF4-FFF2-40B4-BE49-F238E27FC236}">
                    <a16:creationId xmlns:a16="http://schemas.microsoft.com/office/drawing/2014/main" id="{84154068-3C51-54D3-6F82-9C8BFD24B0E7}"/>
                  </a:ext>
                </a:extLst>
              </p:cNvPr>
              <p:cNvSpPr/>
              <p:nvPr/>
            </p:nvSpPr>
            <p:spPr>
              <a:xfrm flipV="1">
                <a:off x="7629002" y="4401855"/>
                <a:ext cx="43061" cy="49252"/>
              </a:xfrm>
              <a:custGeom>
                <a:avLst/>
                <a:gdLst>
                  <a:gd name="connsiteX0" fmla="*/ 19832 w 43061"/>
                  <a:gd name="connsiteY0" fmla="*/ 41005 h 49252"/>
                  <a:gd name="connsiteX1" fmla="*/ 10035 w 43061"/>
                  <a:gd name="connsiteY1" fmla="*/ 36167 h 49252"/>
                  <a:gd name="connsiteX2" fmla="*/ 6429 w 43061"/>
                  <a:gd name="connsiteY2" fmla="*/ 22912 h 49252"/>
                  <a:gd name="connsiteX3" fmla="*/ 10008 w 43061"/>
                  <a:gd name="connsiteY3" fmla="*/ 9657 h 49252"/>
                  <a:gd name="connsiteX4" fmla="*/ 19832 w 43061"/>
                  <a:gd name="connsiteY4" fmla="*/ 4819 h 49252"/>
                  <a:gd name="connsiteX5" fmla="*/ 29588 w 43061"/>
                  <a:gd name="connsiteY5" fmla="*/ 9671 h 49252"/>
                  <a:gd name="connsiteX6" fmla="*/ 33193 w 43061"/>
                  <a:gd name="connsiteY6" fmla="*/ 22912 h 49252"/>
                  <a:gd name="connsiteX7" fmla="*/ 29588 w 43061"/>
                  <a:gd name="connsiteY7" fmla="*/ 36126 h 49252"/>
                  <a:gd name="connsiteX8" fmla="*/ 19832 w 43061"/>
                  <a:gd name="connsiteY8" fmla="*/ 41005 h 49252"/>
                  <a:gd name="connsiteX9" fmla="*/ 19832 w 43061"/>
                  <a:gd name="connsiteY9" fmla="*/ 47532 h 49252"/>
                  <a:gd name="connsiteX10" fmla="*/ 35619 w 43061"/>
                  <a:gd name="connsiteY10" fmla="*/ 40991 h 49252"/>
                  <a:gd name="connsiteX11" fmla="*/ 41369 w 43061"/>
                  <a:gd name="connsiteY11" fmla="*/ 22912 h 49252"/>
                  <a:gd name="connsiteX12" fmla="*/ 35619 w 43061"/>
                  <a:gd name="connsiteY12" fmla="*/ 4832 h 49252"/>
                  <a:gd name="connsiteX13" fmla="*/ 19832 w 43061"/>
                  <a:gd name="connsiteY13" fmla="*/ -1721 h 49252"/>
                  <a:gd name="connsiteX14" fmla="*/ 4017 w 43061"/>
                  <a:gd name="connsiteY14" fmla="*/ 4832 h 49252"/>
                  <a:gd name="connsiteX15" fmla="*/ -1692 w 43061"/>
                  <a:gd name="connsiteY15" fmla="*/ 22912 h 49252"/>
                  <a:gd name="connsiteX16" fmla="*/ 4017 w 43061"/>
                  <a:gd name="connsiteY16" fmla="*/ 40991 h 49252"/>
                  <a:gd name="connsiteX17" fmla="*/ 19832 w 43061"/>
                  <a:gd name="connsiteY17" fmla="*/ 47532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061" h="49252">
                    <a:moveTo>
                      <a:pt x="19832" y="41005"/>
                    </a:moveTo>
                    <a:cubicBezTo>
                      <a:pt x="15704" y="41005"/>
                      <a:pt x="12438" y="39392"/>
                      <a:pt x="10035" y="36167"/>
                    </a:cubicBezTo>
                    <a:cubicBezTo>
                      <a:pt x="7631" y="32941"/>
                      <a:pt x="6429" y="28523"/>
                      <a:pt x="6429" y="22912"/>
                    </a:cubicBezTo>
                    <a:cubicBezTo>
                      <a:pt x="6429" y="17301"/>
                      <a:pt x="7622" y="12883"/>
                      <a:pt x="10008" y="9657"/>
                    </a:cubicBezTo>
                    <a:cubicBezTo>
                      <a:pt x="12402" y="6432"/>
                      <a:pt x="15677" y="4819"/>
                      <a:pt x="19832" y="4819"/>
                    </a:cubicBezTo>
                    <a:cubicBezTo>
                      <a:pt x="23942" y="4819"/>
                      <a:pt x="27194" y="6436"/>
                      <a:pt x="29588" y="9671"/>
                    </a:cubicBezTo>
                    <a:cubicBezTo>
                      <a:pt x="31992" y="12914"/>
                      <a:pt x="33193" y="17328"/>
                      <a:pt x="33193" y="22912"/>
                    </a:cubicBezTo>
                    <a:cubicBezTo>
                      <a:pt x="33193" y="28469"/>
                      <a:pt x="31992" y="32874"/>
                      <a:pt x="29588" y="36126"/>
                    </a:cubicBezTo>
                    <a:cubicBezTo>
                      <a:pt x="27194" y="39379"/>
                      <a:pt x="23942" y="41005"/>
                      <a:pt x="19832" y="41005"/>
                    </a:cubicBezTo>
                    <a:close/>
                    <a:moveTo>
                      <a:pt x="19832" y="47532"/>
                    </a:moveTo>
                    <a:cubicBezTo>
                      <a:pt x="26533" y="47532"/>
                      <a:pt x="31795" y="45352"/>
                      <a:pt x="35619" y="40991"/>
                    </a:cubicBezTo>
                    <a:cubicBezTo>
                      <a:pt x="39452" y="36640"/>
                      <a:pt x="41369" y="30614"/>
                      <a:pt x="41369" y="22912"/>
                    </a:cubicBezTo>
                    <a:cubicBezTo>
                      <a:pt x="41369" y="15237"/>
                      <a:pt x="39452" y="9210"/>
                      <a:pt x="35619" y="4832"/>
                    </a:cubicBezTo>
                    <a:cubicBezTo>
                      <a:pt x="31795" y="463"/>
                      <a:pt x="26533" y="-1721"/>
                      <a:pt x="19832" y="-1721"/>
                    </a:cubicBezTo>
                    <a:cubicBezTo>
                      <a:pt x="13104" y="-1721"/>
                      <a:pt x="7832" y="463"/>
                      <a:pt x="4017" y="4832"/>
                    </a:cubicBezTo>
                    <a:cubicBezTo>
                      <a:pt x="211" y="9210"/>
                      <a:pt x="-1692" y="15237"/>
                      <a:pt x="-1692" y="22912"/>
                    </a:cubicBezTo>
                    <a:cubicBezTo>
                      <a:pt x="-1692" y="30614"/>
                      <a:pt x="211" y="36640"/>
                      <a:pt x="4017" y="40991"/>
                    </a:cubicBezTo>
                    <a:cubicBezTo>
                      <a:pt x="7832" y="45352"/>
                      <a:pt x="13104" y="47532"/>
                      <a:pt x="19832" y="475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0" name="Figura a mano libera: forma 179">
                <a:extLst>
                  <a:ext uri="{FF2B5EF4-FFF2-40B4-BE49-F238E27FC236}">
                    <a16:creationId xmlns:a16="http://schemas.microsoft.com/office/drawing/2014/main" id="{7501DAB1-5997-0746-85F8-43C6DF56B60B}"/>
                  </a:ext>
                </a:extLst>
              </p:cNvPr>
              <p:cNvSpPr/>
              <p:nvPr/>
            </p:nvSpPr>
            <p:spPr>
              <a:xfrm flipV="1">
                <a:off x="7676749" y="4449888"/>
                <a:ext cx="7147" cy="714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7147"/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1" name="Figura a mano libera: forma 180">
                <a:extLst>
                  <a:ext uri="{FF2B5EF4-FFF2-40B4-BE49-F238E27FC236}">
                    <a16:creationId xmlns:a16="http://schemas.microsoft.com/office/drawing/2014/main" id="{2BF9F4A1-B4AF-2E76-CAA7-45D35B05A8A8}"/>
                  </a:ext>
                </a:extLst>
              </p:cNvPr>
              <p:cNvSpPr/>
              <p:nvPr/>
            </p:nvSpPr>
            <p:spPr>
              <a:xfrm flipV="1">
                <a:off x="7708664" y="4401855"/>
                <a:ext cx="35850" cy="49252"/>
              </a:xfrm>
              <a:custGeom>
                <a:avLst/>
                <a:gdLst>
                  <a:gd name="connsiteX0" fmla="*/ 31924 w 35850"/>
                  <a:gd name="connsiteY0" fmla="*/ 45026 h 49252"/>
                  <a:gd name="connsiteX1" fmla="*/ 31924 w 35850"/>
                  <a:gd name="connsiteY1" fmla="*/ 37735 h 49252"/>
                  <a:gd name="connsiteX2" fmla="*/ 25143 w 35850"/>
                  <a:gd name="connsiteY2" fmla="*/ 40241 h 49252"/>
                  <a:gd name="connsiteX3" fmla="*/ 17852 w 35850"/>
                  <a:gd name="connsiteY3" fmla="*/ 41085 h 49252"/>
                  <a:gd name="connsiteX4" fmla="*/ 9248 w 35850"/>
                  <a:gd name="connsiteY4" fmla="*/ 39330 h 49252"/>
                  <a:gd name="connsiteX5" fmla="*/ 6380 w 35850"/>
                  <a:gd name="connsiteY5" fmla="*/ 34049 h 49252"/>
                  <a:gd name="connsiteX6" fmla="*/ 8430 w 35850"/>
                  <a:gd name="connsiteY6" fmla="*/ 29841 h 49252"/>
                  <a:gd name="connsiteX7" fmla="*/ 16686 w 35850"/>
                  <a:gd name="connsiteY7" fmla="*/ 26933 h 49252"/>
                  <a:gd name="connsiteX8" fmla="*/ 19326 w 35850"/>
                  <a:gd name="connsiteY8" fmla="*/ 26343 h 49252"/>
                  <a:gd name="connsiteX9" fmla="*/ 30986 w 35850"/>
                  <a:gd name="connsiteY9" fmla="*/ 21384 h 49252"/>
                  <a:gd name="connsiteX10" fmla="*/ 34444 w 35850"/>
                  <a:gd name="connsiteY10" fmla="*/ 12445 h 49252"/>
                  <a:gd name="connsiteX11" fmla="*/ 29271 w 35850"/>
                  <a:gd name="connsiteY11" fmla="*/ 2085 h 49252"/>
                  <a:gd name="connsiteX12" fmla="*/ 15051 w 35850"/>
                  <a:gd name="connsiteY12" fmla="*/ -1721 h 49252"/>
                  <a:gd name="connsiteX13" fmla="*/ 7198 w 35850"/>
                  <a:gd name="connsiteY13" fmla="*/ -984 h 49252"/>
                  <a:gd name="connsiteX14" fmla="*/ -1407 w 35850"/>
                  <a:gd name="connsiteY14" fmla="*/ 1214 h 49252"/>
                  <a:gd name="connsiteX15" fmla="*/ -1407 w 35850"/>
                  <a:gd name="connsiteY15" fmla="*/ 9175 h 49252"/>
                  <a:gd name="connsiteX16" fmla="*/ 7010 w 35850"/>
                  <a:gd name="connsiteY16" fmla="*/ 5838 h 49252"/>
                  <a:gd name="connsiteX17" fmla="*/ 15225 w 35850"/>
                  <a:gd name="connsiteY17" fmla="*/ 4739 h 49252"/>
                  <a:gd name="connsiteX18" fmla="*/ 23588 w 35850"/>
                  <a:gd name="connsiteY18" fmla="*/ 6602 h 49252"/>
                  <a:gd name="connsiteX19" fmla="*/ 26523 w 35850"/>
                  <a:gd name="connsiteY19" fmla="*/ 11855 h 49252"/>
                  <a:gd name="connsiteX20" fmla="*/ 24406 w 35850"/>
                  <a:gd name="connsiteY20" fmla="*/ 16667 h 49252"/>
                  <a:gd name="connsiteX21" fmla="*/ 15132 w 35850"/>
                  <a:gd name="connsiteY21" fmla="*/ 19896 h 49252"/>
                  <a:gd name="connsiteX22" fmla="*/ 12451 w 35850"/>
                  <a:gd name="connsiteY22" fmla="*/ 20526 h 49252"/>
                  <a:gd name="connsiteX23" fmla="*/ 2105 w 35850"/>
                  <a:gd name="connsiteY23" fmla="*/ 25150 h 49252"/>
                  <a:gd name="connsiteX24" fmla="*/ -1072 w 35850"/>
                  <a:gd name="connsiteY24" fmla="*/ 33714 h 49252"/>
                  <a:gd name="connsiteX25" fmla="*/ 3619 w 35850"/>
                  <a:gd name="connsiteY25" fmla="*/ 43927 h 49252"/>
                  <a:gd name="connsiteX26" fmla="*/ 16941 w 35850"/>
                  <a:gd name="connsiteY26" fmla="*/ 47532 h 49252"/>
                  <a:gd name="connsiteX27" fmla="*/ 24969 w 35850"/>
                  <a:gd name="connsiteY27" fmla="*/ 46902 h 49252"/>
                  <a:gd name="connsiteX28" fmla="*/ 31924 w 35850"/>
                  <a:gd name="connsiteY28" fmla="*/ 45026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50" h="49252">
                    <a:moveTo>
                      <a:pt x="31924" y="45026"/>
                    </a:moveTo>
                    <a:lnTo>
                      <a:pt x="31924" y="37735"/>
                    </a:lnTo>
                    <a:cubicBezTo>
                      <a:pt x="29753" y="38852"/>
                      <a:pt x="27493" y="39687"/>
                      <a:pt x="25143" y="40241"/>
                    </a:cubicBezTo>
                    <a:cubicBezTo>
                      <a:pt x="22802" y="40804"/>
                      <a:pt x="20372" y="41085"/>
                      <a:pt x="17852" y="41085"/>
                    </a:cubicBezTo>
                    <a:cubicBezTo>
                      <a:pt x="14028" y="41085"/>
                      <a:pt x="11160" y="40500"/>
                      <a:pt x="9248" y="39330"/>
                    </a:cubicBezTo>
                    <a:cubicBezTo>
                      <a:pt x="7336" y="38159"/>
                      <a:pt x="6380" y="36399"/>
                      <a:pt x="6380" y="34049"/>
                    </a:cubicBezTo>
                    <a:cubicBezTo>
                      <a:pt x="6380" y="32262"/>
                      <a:pt x="7063" y="30859"/>
                      <a:pt x="8430" y="29841"/>
                    </a:cubicBezTo>
                    <a:cubicBezTo>
                      <a:pt x="9798" y="28822"/>
                      <a:pt x="12549" y="27853"/>
                      <a:pt x="16686" y="26933"/>
                    </a:cubicBezTo>
                    <a:lnTo>
                      <a:pt x="19326" y="26343"/>
                    </a:lnTo>
                    <a:cubicBezTo>
                      <a:pt x="24795" y="25173"/>
                      <a:pt x="28681" y="23519"/>
                      <a:pt x="30986" y="21384"/>
                    </a:cubicBezTo>
                    <a:cubicBezTo>
                      <a:pt x="33292" y="19249"/>
                      <a:pt x="34444" y="16269"/>
                      <a:pt x="34444" y="12445"/>
                    </a:cubicBezTo>
                    <a:cubicBezTo>
                      <a:pt x="34444" y="8085"/>
                      <a:pt x="32720" y="4631"/>
                      <a:pt x="29271" y="2085"/>
                    </a:cubicBezTo>
                    <a:cubicBezTo>
                      <a:pt x="25822" y="-452"/>
                      <a:pt x="21082" y="-1721"/>
                      <a:pt x="15051" y="-1721"/>
                    </a:cubicBezTo>
                    <a:cubicBezTo>
                      <a:pt x="12541" y="-1721"/>
                      <a:pt x="9923" y="-1476"/>
                      <a:pt x="7198" y="-984"/>
                    </a:cubicBezTo>
                    <a:cubicBezTo>
                      <a:pt x="4472" y="-493"/>
                      <a:pt x="1604" y="240"/>
                      <a:pt x="-1407" y="1214"/>
                    </a:cubicBezTo>
                    <a:lnTo>
                      <a:pt x="-1407" y="9175"/>
                    </a:lnTo>
                    <a:cubicBezTo>
                      <a:pt x="1444" y="7692"/>
                      <a:pt x="4249" y="6579"/>
                      <a:pt x="7010" y="5838"/>
                    </a:cubicBezTo>
                    <a:cubicBezTo>
                      <a:pt x="9771" y="5105"/>
                      <a:pt x="12509" y="4739"/>
                      <a:pt x="15225" y="4739"/>
                    </a:cubicBezTo>
                    <a:cubicBezTo>
                      <a:pt x="18853" y="4739"/>
                      <a:pt x="21641" y="5360"/>
                      <a:pt x="23588" y="6602"/>
                    </a:cubicBezTo>
                    <a:cubicBezTo>
                      <a:pt x="25545" y="7843"/>
                      <a:pt x="26523" y="9595"/>
                      <a:pt x="26523" y="11855"/>
                    </a:cubicBezTo>
                    <a:cubicBezTo>
                      <a:pt x="26523" y="13946"/>
                      <a:pt x="25818" y="15550"/>
                      <a:pt x="24406" y="16667"/>
                    </a:cubicBezTo>
                    <a:cubicBezTo>
                      <a:pt x="23003" y="17783"/>
                      <a:pt x="19912" y="18860"/>
                      <a:pt x="15132" y="19896"/>
                    </a:cubicBezTo>
                    <a:lnTo>
                      <a:pt x="12451" y="20526"/>
                    </a:lnTo>
                    <a:cubicBezTo>
                      <a:pt x="7680" y="21527"/>
                      <a:pt x="4231" y="23068"/>
                      <a:pt x="2105" y="25150"/>
                    </a:cubicBezTo>
                    <a:cubicBezTo>
                      <a:pt x="-13" y="27232"/>
                      <a:pt x="-1072" y="30087"/>
                      <a:pt x="-1072" y="33714"/>
                    </a:cubicBezTo>
                    <a:cubicBezTo>
                      <a:pt x="-1072" y="38128"/>
                      <a:pt x="492" y="41532"/>
                      <a:pt x="3619" y="43927"/>
                    </a:cubicBezTo>
                    <a:cubicBezTo>
                      <a:pt x="6746" y="46330"/>
                      <a:pt x="11187" y="47532"/>
                      <a:pt x="16941" y="47532"/>
                    </a:cubicBezTo>
                    <a:cubicBezTo>
                      <a:pt x="19782" y="47532"/>
                      <a:pt x="22458" y="47322"/>
                      <a:pt x="24969" y="46902"/>
                    </a:cubicBezTo>
                    <a:cubicBezTo>
                      <a:pt x="27488" y="46491"/>
                      <a:pt x="29807" y="45865"/>
                      <a:pt x="31924" y="450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2" name="Figura a mano libera: forma 181">
                <a:extLst>
                  <a:ext uri="{FF2B5EF4-FFF2-40B4-BE49-F238E27FC236}">
                    <a16:creationId xmlns:a16="http://schemas.microsoft.com/office/drawing/2014/main" id="{33928996-5B2B-591E-F7D7-C5919877B0FC}"/>
                  </a:ext>
                </a:extLst>
              </p:cNvPr>
              <p:cNvSpPr/>
              <p:nvPr/>
            </p:nvSpPr>
            <p:spPr>
              <a:xfrm flipV="1">
                <a:off x="7753433" y="4401855"/>
                <a:ext cx="43061" cy="49252"/>
              </a:xfrm>
              <a:custGeom>
                <a:avLst/>
                <a:gdLst>
                  <a:gd name="connsiteX0" fmla="*/ 19849 w 43061"/>
                  <a:gd name="connsiteY0" fmla="*/ 41005 h 49252"/>
                  <a:gd name="connsiteX1" fmla="*/ 10052 w 43061"/>
                  <a:gd name="connsiteY1" fmla="*/ 36167 h 49252"/>
                  <a:gd name="connsiteX2" fmla="*/ 6447 w 43061"/>
                  <a:gd name="connsiteY2" fmla="*/ 22912 h 49252"/>
                  <a:gd name="connsiteX3" fmla="*/ 10025 w 43061"/>
                  <a:gd name="connsiteY3" fmla="*/ 9657 h 49252"/>
                  <a:gd name="connsiteX4" fmla="*/ 19849 w 43061"/>
                  <a:gd name="connsiteY4" fmla="*/ 4819 h 49252"/>
                  <a:gd name="connsiteX5" fmla="*/ 29606 w 43061"/>
                  <a:gd name="connsiteY5" fmla="*/ 9671 h 49252"/>
                  <a:gd name="connsiteX6" fmla="*/ 33211 w 43061"/>
                  <a:gd name="connsiteY6" fmla="*/ 22912 h 49252"/>
                  <a:gd name="connsiteX7" fmla="*/ 29606 w 43061"/>
                  <a:gd name="connsiteY7" fmla="*/ 36126 h 49252"/>
                  <a:gd name="connsiteX8" fmla="*/ 19849 w 43061"/>
                  <a:gd name="connsiteY8" fmla="*/ 41005 h 49252"/>
                  <a:gd name="connsiteX9" fmla="*/ 19849 w 43061"/>
                  <a:gd name="connsiteY9" fmla="*/ 47532 h 49252"/>
                  <a:gd name="connsiteX10" fmla="*/ 35637 w 43061"/>
                  <a:gd name="connsiteY10" fmla="*/ 40991 h 49252"/>
                  <a:gd name="connsiteX11" fmla="*/ 41386 w 43061"/>
                  <a:gd name="connsiteY11" fmla="*/ 22912 h 49252"/>
                  <a:gd name="connsiteX12" fmla="*/ 35637 w 43061"/>
                  <a:gd name="connsiteY12" fmla="*/ 4832 h 49252"/>
                  <a:gd name="connsiteX13" fmla="*/ 19849 w 43061"/>
                  <a:gd name="connsiteY13" fmla="*/ -1721 h 49252"/>
                  <a:gd name="connsiteX14" fmla="*/ 4034 w 43061"/>
                  <a:gd name="connsiteY14" fmla="*/ 4832 h 49252"/>
                  <a:gd name="connsiteX15" fmla="*/ -1675 w 43061"/>
                  <a:gd name="connsiteY15" fmla="*/ 22912 h 49252"/>
                  <a:gd name="connsiteX16" fmla="*/ 4034 w 43061"/>
                  <a:gd name="connsiteY16" fmla="*/ 40991 h 49252"/>
                  <a:gd name="connsiteX17" fmla="*/ 19849 w 43061"/>
                  <a:gd name="connsiteY17" fmla="*/ 47532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061" h="49252">
                    <a:moveTo>
                      <a:pt x="19849" y="41005"/>
                    </a:moveTo>
                    <a:cubicBezTo>
                      <a:pt x="15721" y="41005"/>
                      <a:pt x="12455" y="39392"/>
                      <a:pt x="10052" y="36167"/>
                    </a:cubicBezTo>
                    <a:cubicBezTo>
                      <a:pt x="7649" y="32941"/>
                      <a:pt x="6447" y="28523"/>
                      <a:pt x="6447" y="22912"/>
                    </a:cubicBezTo>
                    <a:cubicBezTo>
                      <a:pt x="6447" y="17301"/>
                      <a:pt x="7640" y="12883"/>
                      <a:pt x="10025" y="9657"/>
                    </a:cubicBezTo>
                    <a:cubicBezTo>
                      <a:pt x="12420" y="6432"/>
                      <a:pt x="15694" y="4819"/>
                      <a:pt x="19849" y="4819"/>
                    </a:cubicBezTo>
                    <a:cubicBezTo>
                      <a:pt x="23959" y="4819"/>
                      <a:pt x="27211" y="6436"/>
                      <a:pt x="29606" y="9671"/>
                    </a:cubicBezTo>
                    <a:cubicBezTo>
                      <a:pt x="32009" y="12914"/>
                      <a:pt x="33211" y="17328"/>
                      <a:pt x="33211" y="22912"/>
                    </a:cubicBezTo>
                    <a:cubicBezTo>
                      <a:pt x="33211" y="28469"/>
                      <a:pt x="32009" y="32874"/>
                      <a:pt x="29606" y="36126"/>
                    </a:cubicBezTo>
                    <a:cubicBezTo>
                      <a:pt x="27211" y="39379"/>
                      <a:pt x="23959" y="41005"/>
                      <a:pt x="19849" y="41005"/>
                    </a:cubicBezTo>
                    <a:close/>
                    <a:moveTo>
                      <a:pt x="19849" y="47532"/>
                    </a:moveTo>
                    <a:cubicBezTo>
                      <a:pt x="26550" y="47532"/>
                      <a:pt x="31813" y="45352"/>
                      <a:pt x="35637" y="40991"/>
                    </a:cubicBezTo>
                    <a:cubicBezTo>
                      <a:pt x="39470" y="36640"/>
                      <a:pt x="41386" y="30614"/>
                      <a:pt x="41386" y="22912"/>
                    </a:cubicBezTo>
                    <a:cubicBezTo>
                      <a:pt x="41386" y="15237"/>
                      <a:pt x="39470" y="9210"/>
                      <a:pt x="35637" y="4832"/>
                    </a:cubicBezTo>
                    <a:cubicBezTo>
                      <a:pt x="31813" y="463"/>
                      <a:pt x="26550" y="-1721"/>
                      <a:pt x="19849" y="-1721"/>
                    </a:cubicBezTo>
                    <a:cubicBezTo>
                      <a:pt x="13121" y="-1721"/>
                      <a:pt x="7850" y="463"/>
                      <a:pt x="4034" y="4832"/>
                    </a:cubicBezTo>
                    <a:cubicBezTo>
                      <a:pt x="228" y="9210"/>
                      <a:pt x="-1675" y="15237"/>
                      <a:pt x="-1675" y="22912"/>
                    </a:cubicBezTo>
                    <a:cubicBezTo>
                      <a:pt x="-1675" y="30614"/>
                      <a:pt x="228" y="36640"/>
                      <a:pt x="4034" y="40991"/>
                    </a:cubicBezTo>
                    <a:cubicBezTo>
                      <a:pt x="7850" y="45352"/>
                      <a:pt x="13121" y="47532"/>
                      <a:pt x="19849" y="475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3" name="Figura a mano libera: forma 182">
                <a:extLst>
                  <a:ext uri="{FF2B5EF4-FFF2-40B4-BE49-F238E27FC236}">
                    <a16:creationId xmlns:a16="http://schemas.microsoft.com/office/drawing/2014/main" id="{29E12A75-E8A4-3429-1EF6-0B61564B2C72}"/>
                  </a:ext>
                </a:extLst>
              </p:cNvPr>
              <p:cNvSpPr/>
              <p:nvPr/>
            </p:nvSpPr>
            <p:spPr>
              <a:xfrm flipV="1">
                <a:off x="7805910" y="4401855"/>
                <a:ext cx="41921" cy="65871"/>
              </a:xfrm>
              <a:custGeom>
                <a:avLst/>
                <a:gdLst>
                  <a:gd name="connsiteX0" fmla="*/ 32591 w 41921"/>
                  <a:gd name="connsiteY0" fmla="*/ 40741 h 65871"/>
                  <a:gd name="connsiteX1" fmla="*/ 29133 w 41921"/>
                  <a:gd name="connsiteY1" fmla="*/ 53715 h 65871"/>
                  <a:gd name="connsiteX2" fmla="*/ 19443 w 41921"/>
                  <a:gd name="connsiteY2" fmla="*/ 58325 h 65871"/>
                  <a:gd name="connsiteX3" fmla="*/ 9793 w 41921"/>
                  <a:gd name="connsiteY3" fmla="*/ 53715 h 65871"/>
                  <a:gd name="connsiteX4" fmla="*/ 6336 w 41921"/>
                  <a:gd name="connsiteY4" fmla="*/ 40741 h 65871"/>
                  <a:gd name="connsiteX5" fmla="*/ 9793 w 41921"/>
                  <a:gd name="connsiteY5" fmla="*/ 27795 h 65871"/>
                  <a:gd name="connsiteX6" fmla="*/ 19443 w 41921"/>
                  <a:gd name="connsiteY6" fmla="*/ 23185 h 65871"/>
                  <a:gd name="connsiteX7" fmla="*/ 29133 w 41921"/>
                  <a:gd name="connsiteY7" fmla="*/ 27795 h 65871"/>
                  <a:gd name="connsiteX8" fmla="*/ 32591 w 41921"/>
                  <a:gd name="connsiteY8" fmla="*/ 40741 h 65871"/>
                  <a:gd name="connsiteX9" fmla="*/ 40297 w 41921"/>
                  <a:gd name="connsiteY9" fmla="*/ 22555 h 65871"/>
                  <a:gd name="connsiteX10" fmla="*/ 34976 w 41921"/>
                  <a:gd name="connsiteY10" fmla="*/ 4743 h 65871"/>
                  <a:gd name="connsiteX11" fmla="*/ 18693 w 41921"/>
                  <a:gd name="connsiteY11" fmla="*/ -1100 h 65871"/>
                  <a:gd name="connsiteX12" fmla="*/ 11026 w 41921"/>
                  <a:gd name="connsiteY12" fmla="*/ -497 h 65871"/>
                  <a:gd name="connsiteX13" fmla="*/ 4031 w 41921"/>
                  <a:gd name="connsiteY13" fmla="*/ 1366 h 65871"/>
                  <a:gd name="connsiteX14" fmla="*/ 4031 w 41921"/>
                  <a:gd name="connsiteY14" fmla="*/ 8858 h 65871"/>
                  <a:gd name="connsiteX15" fmla="*/ 10732 w 41921"/>
                  <a:gd name="connsiteY15" fmla="*/ 6151 h 65871"/>
                  <a:gd name="connsiteX16" fmla="*/ 17473 w 41921"/>
                  <a:gd name="connsiteY16" fmla="*/ 5266 h 65871"/>
                  <a:gd name="connsiteX17" fmla="*/ 28825 w 41921"/>
                  <a:gd name="connsiteY17" fmla="*/ 9220 h 65871"/>
                  <a:gd name="connsiteX18" fmla="*/ 32591 w 41921"/>
                  <a:gd name="connsiteY18" fmla="*/ 21174 h 65871"/>
                  <a:gd name="connsiteX19" fmla="*/ 32591 w 41921"/>
                  <a:gd name="connsiteY19" fmla="*/ 24994 h 65871"/>
                  <a:gd name="connsiteX20" fmla="*/ 26479 w 41921"/>
                  <a:gd name="connsiteY20" fmla="*/ 18789 h 65871"/>
                  <a:gd name="connsiteX21" fmla="*/ 17553 w 41921"/>
                  <a:gd name="connsiteY21" fmla="*/ 16738 h 65871"/>
                  <a:gd name="connsiteX22" fmla="*/ 3655 w 41921"/>
                  <a:gd name="connsiteY22" fmla="*/ 23305 h 65871"/>
                  <a:gd name="connsiteX23" fmla="*/ -1625 w 41921"/>
                  <a:gd name="connsiteY23" fmla="*/ 40741 h 65871"/>
                  <a:gd name="connsiteX24" fmla="*/ 3655 w 41921"/>
                  <a:gd name="connsiteY24" fmla="*/ 58191 h 65871"/>
                  <a:gd name="connsiteX25" fmla="*/ 17553 w 41921"/>
                  <a:gd name="connsiteY25" fmla="*/ 64772 h 65871"/>
                  <a:gd name="connsiteX26" fmla="*/ 26479 w 41921"/>
                  <a:gd name="connsiteY26" fmla="*/ 62721 h 65871"/>
                  <a:gd name="connsiteX27" fmla="*/ 32591 w 41921"/>
                  <a:gd name="connsiteY27" fmla="*/ 56529 h 65871"/>
                  <a:gd name="connsiteX28" fmla="*/ 32591 w 41921"/>
                  <a:gd name="connsiteY28" fmla="*/ 63646 h 65871"/>
                  <a:gd name="connsiteX29" fmla="*/ 40297 w 41921"/>
                  <a:gd name="connsiteY29" fmla="*/ 63646 h 65871"/>
                  <a:gd name="connsiteX30" fmla="*/ 40297 w 41921"/>
                  <a:gd name="connsiteY30" fmla="*/ 22555 h 6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1921" h="65871">
                    <a:moveTo>
                      <a:pt x="32591" y="40741"/>
                    </a:moveTo>
                    <a:cubicBezTo>
                      <a:pt x="32591" y="46326"/>
                      <a:pt x="31438" y="50650"/>
                      <a:pt x="29133" y="53715"/>
                    </a:cubicBezTo>
                    <a:cubicBezTo>
                      <a:pt x="26837" y="56788"/>
                      <a:pt x="23607" y="58325"/>
                      <a:pt x="19443" y="58325"/>
                    </a:cubicBezTo>
                    <a:cubicBezTo>
                      <a:pt x="15315" y="58325"/>
                      <a:pt x="12099" y="56788"/>
                      <a:pt x="9793" y="53715"/>
                    </a:cubicBezTo>
                    <a:cubicBezTo>
                      <a:pt x="7488" y="50650"/>
                      <a:pt x="6336" y="46326"/>
                      <a:pt x="6336" y="40741"/>
                    </a:cubicBezTo>
                    <a:cubicBezTo>
                      <a:pt x="6336" y="35184"/>
                      <a:pt x="7488" y="30869"/>
                      <a:pt x="9793" y="27795"/>
                    </a:cubicBezTo>
                    <a:cubicBezTo>
                      <a:pt x="12099" y="24721"/>
                      <a:pt x="15315" y="23185"/>
                      <a:pt x="19443" y="23185"/>
                    </a:cubicBezTo>
                    <a:cubicBezTo>
                      <a:pt x="23607" y="23185"/>
                      <a:pt x="26837" y="24721"/>
                      <a:pt x="29133" y="27795"/>
                    </a:cubicBezTo>
                    <a:cubicBezTo>
                      <a:pt x="31438" y="30869"/>
                      <a:pt x="32591" y="35184"/>
                      <a:pt x="32591" y="40741"/>
                    </a:cubicBezTo>
                    <a:close/>
                    <a:moveTo>
                      <a:pt x="40297" y="22555"/>
                    </a:moveTo>
                    <a:cubicBezTo>
                      <a:pt x="40297" y="14576"/>
                      <a:pt x="38523" y="8639"/>
                      <a:pt x="34976" y="4743"/>
                    </a:cubicBezTo>
                    <a:cubicBezTo>
                      <a:pt x="31438" y="848"/>
                      <a:pt x="26010" y="-1100"/>
                      <a:pt x="18693" y="-1100"/>
                    </a:cubicBezTo>
                    <a:cubicBezTo>
                      <a:pt x="15985" y="-1100"/>
                      <a:pt x="13430" y="-899"/>
                      <a:pt x="11026" y="-497"/>
                    </a:cubicBezTo>
                    <a:cubicBezTo>
                      <a:pt x="8623" y="-95"/>
                      <a:pt x="6291" y="526"/>
                      <a:pt x="4031" y="1366"/>
                    </a:cubicBezTo>
                    <a:lnTo>
                      <a:pt x="4031" y="8858"/>
                    </a:lnTo>
                    <a:cubicBezTo>
                      <a:pt x="6291" y="7634"/>
                      <a:pt x="8525" y="6731"/>
                      <a:pt x="10732" y="6151"/>
                    </a:cubicBezTo>
                    <a:cubicBezTo>
                      <a:pt x="12939" y="5561"/>
                      <a:pt x="15186" y="5266"/>
                      <a:pt x="17473" y="5266"/>
                    </a:cubicBezTo>
                    <a:cubicBezTo>
                      <a:pt x="22530" y="5266"/>
                      <a:pt x="26314" y="6584"/>
                      <a:pt x="28825" y="9220"/>
                    </a:cubicBezTo>
                    <a:cubicBezTo>
                      <a:pt x="31335" y="11855"/>
                      <a:pt x="32591" y="15840"/>
                      <a:pt x="32591" y="21174"/>
                    </a:cubicBezTo>
                    <a:lnTo>
                      <a:pt x="32591" y="24994"/>
                    </a:lnTo>
                    <a:cubicBezTo>
                      <a:pt x="31000" y="22224"/>
                      <a:pt x="28963" y="20156"/>
                      <a:pt x="26479" y="18789"/>
                    </a:cubicBezTo>
                    <a:cubicBezTo>
                      <a:pt x="23995" y="17422"/>
                      <a:pt x="21020" y="16738"/>
                      <a:pt x="17553" y="16738"/>
                    </a:cubicBezTo>
                    <a:cubicBezTo>
                      <a:pt x="11808" y="16738"/>
                      <a:pt x="7176" y="18927"/>
                      <a:pt x="3655" y="23305"/>
                    </a:cubicBezTo>
                    <a:cubicBezTo>
                      <a:pt x="135" y="27692"/>
                      <a:pt x="-1625" y="33504"/>
                      <a:pt x="-1625" y="40741"/>
                    </a:cubicBezTo>
                    <a:cubicBezTo>
                      <a:pt x="-1625" y="47996"/>
                      <a:pt x="135" y="53813"/>
                      <a:pt x="3655" y="58191"/>
                    </a:cubicBezTo>
                    <a:cubicBezTo>
                      <a:pt x="7176" y="62578"/>
                      <a:pt x="11808" y="64772"/>
                      <a:pt x="17553" y="64772"/>
                    </a:cubicBezTo>
                    <a:cubicBezTo>
                      <a:pt x="21020" y="64772"/>
                      <a:pt x="23995" y="64088"/>
                      <a:pt x="26479" y="62721"/>
                    </a:cubicBezTo>
                    <a:cubicBezTo>
                      <a:pt x="28963" y="61354"/>
                      <a:pt x="31000" y="59290"/>
                      <a:pt x="32591" y="56529"/>
                    </a:cubicBezTo>
                    <a:lnTo>
                      <a:pt x="32591" y="63646"/>
                    </a:lnTo>
                    <a:lnTo>
                      <a:pt x="40297" y="63646"/>
                    </a:lnTo>
                    <a:lnTo>
                      <a:pt x="40297" y="22555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4" name="Figura a mano libera: forma 183">
                <a:extLst>
                  <a:ext uri="{FF2B5EF4-FFF2-40B4-BE49-F238E27FC236}">
                    <a16:creationId xmlns:a16="http://schemas.microsoft.com/office/drawing/2014/main" id="{CE3E5B84-8DF2-6FD3-77F9-D986F0E8A464}"/>
                  </a:ext>
                </a:extLst>
              </p:cNvPr>
              <p:cNvSpPr/>
              <p:nvPr/>
            </p:nvSpPr>
            <p:spPr>
              <a:xfrm flipV="1">
                <a:off x="7860356" y="4401855"/>
                <a:ext cx="41921" cy="65871"/>
              </a:xfrm>
              <a:custGeom>
                <a:avLst/>
                <a:gdLst>
                  <a:gd name="connsiteX0" fmla="*/ 32598 w 41921"/>
                  <a:gd name="connsiteY0" fmla="*/ 40741 h 65871"/>
                  <a:gd name="connsiteX1" fmla="*/ 29140 w 41921"/>
                  <a:gd name="connsiteY1" fmla="*/ 53715 h 65871"/>
                  <a:gd name="connsiteX2" fmla="*/ 19451 w 41921"/>
                  <a:gd name="connsiteY2" fmla="*/ 58325 h 65871"/>
                  <a:gd name="connsiteX3" fmla="*/ 9801 w 41921"/>
                  <a:gd name="connsiteY3" fmla="*/ 53715 h 65871"/>
                  <a:gd name="connsiteX4" fmla="*/ 6343 w 41921"/>
                  <a:gd name="connsiteY4" fmla="*/ 40741 h 65871"/>
                  <a:gd name="connsiteX5" fmla="*/ 9801 w 41921"/>
                  <a:gd name="connsiteY5" fmla="*/ 27795 h 65871"/>
                  <a:gd name="connsiteX6" fmla="*/ 19451 w 41921"/>
                  <a:gd name="connsiteY6" fmla="*/ 23185 h 65871"/>
                  <a:gd name="connsiteX7" fmla="*/ 29140 w 41921"/>
                  <a:gd name="connsiteY7" fmla="*/ 27795 h 65871"/>
                  <a:gd name="connsiteX8" fmla="*/ 32598 w 41921"/>
                  <a:gd name="connsiteY8" fmla="*/ 40741 h 65871"/>
                  <a:gd name="connsiteX9" fmla="*/ 40304 w 41921"/>
                  <a:gd name="connsiteY9" fmla="*/ 22555 h 65871"/>
                  <a:gd name="connsiteX10" fmla="*/ 34984 w 41921"/>
                  <a:gd name="connsiteY10" fmla="*/ 4743 h 65871"/>
                  <a:gd name="connsiteX11" fmla="*/ 18700 w 41921"/>
                  <a:gd name="connsiteY11" fmla="*/ -1100 h 65871"/>
                  <a:gd name="connsiteX12" fmla="*/ 11034 w 41921"/>
                  <a:gd name="connsiteY12" fmla="*/ -497 h 65871"/>
                  <a:gd name="connsiteX13" fmla="*/ 4038 w 41921"/>
                  <a:gd name="connsiteY13" fmla="*/ 1366 h 65871"/>
                  <a:gd name="connsiteX14" fmla="*/ 4038 w 41921"/>
                  <a:gd name="connsiteY14" fmla="*/ 8858 h 65871"/>
                  <a:gd name="connsiteX15" fmla="*/ 10739 w 41921"/>
                  <a:gd name="connsiteY15" fmla="*/ 6151 h 65871"/>
                  <a:gd name="connsiteX16" fmla="*/ 17481 w 41921"/>
                  <a:gd name="connsiteY16" fmla="*/ 5266 h 65871"/>
                  <a:gd name="connsiteX17" fmla="*/ 28832 w 41921"/>
                  <a:gd name="connsiteY17" fmla="*/ 9220 h 65871"/>
                  <a:gd name="connsiteX18" fmla="*/ 32598 w 41921"/>
                  <a:gd name="connsiteY18" fmla="*/ 21174 h 65871"/>
                  <a:gd name="connsiteX19" fmla="*/ 32598 w 41921"/>
                  <a:gd name="connsiteY19" fmla="*/ 24994 h 65871"/>
                  <a:gd name="connsiteX20" fmla="*/ 26487 w 41921"/>
                  <a:gd name="connsiteY20" fmla="*/ 18789 h 65871"/>
                  <a:gd name="connsiteX21" fmla="*/ 17561 w 41921"/>
                  <a:gd name="connsiteY21" fmla="*/ 16738 h 65871"/>
                  <a:gd name="connsiteX22" fmla="*/ 3663 w 41921"/>
                  <a:gd name="connsiteY22" fmla="*/ 23305 h 65871"/>
                  <a:gd name="connsiteX23" fmla="*/ -1618 w 41921"/>
                  <a:gd name="connsiteY23" fmla="*/ 40741 h 65871"/>
                  <a:gd name="connsiteX24" fmla="*/ 3663 w 41921"/>
                  <a:gd name="connsiteY24" fmla="*/ 58191 h 65871"/>
                  <a:gd name="connsiteX25" fmla="*/ 17561 w 41921"/>
                  <a:gd name="connsiteY25" fmla="*/ 64772 h 65871"/>
                  <a:gd name="connsiteX26" fmla="*/ 26487 w 41921"/>
                  <a:gd name="connsiteY26" fmla="*/ 62721 h 65871"/>
                  <a:gd name="connsiteX27" fmla="*/ 32598 w 41921"/>
                  <a:gd name="connsiteY27" fmla="*/ 56529 h 65871"/>
                  <a:gd name="connsiteX28" fmla="*/ 32598 w 41921"/>
                  <a:gd name="connsiteY28" fmla="*/ 63646 h 65871"/>
                  <a:gd name="connsiteX29" fmla="*/ 40304 w 41921"/>
                  <a:gd name="connsiteY29" fmla="*/ 63646 h 65871"/>
                  <a:gd name="connsiteX30" fmla="*/ 40304 w 41921"/>
                  <a:gd name="connsiteY30" fmla="*/ 22555 h 6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1921" h="65871">
                    <a:moveTo>
                      <a:pt x="32598" y="40741"/>
                    </a:moveTo>
                    <a:cubicBezTo>
                      <a:pt x="32598" y="46326"/>
                      <a:pt x="31446" y="50650"/>
                      <a:pt x="29140" y="53715"/>
                    </a:cubicBezTo>
                    <a:cubicBezTo>
                      <a:pt x="26844" y="56788"/>
                      <a:pt x="23614" y="58325"/>
                      <a:pt x="19451" y="58325"/>
                    </a:cubicBezTo>
                    <a:cubicBezTo>
                      <a:pt x="15323" y="58325"/>
                      <a:pt x="12106" y="56788"/>
                      <a:pt x="9801" y="53715"/>
                    </a:cubicBezTo>
                    <a:cubicBezTo>
                      <a:pt x="7496" y="50650"/>
                      <a:pt x="6343" y="46326"/>
                      <a:pt x="6343" y="40741"/>
                    </a:cubicBezTo>
                    <a:cubicBezTo>
                      <a:pt x="6343" y="35184"/>
                      <a:pt x="7496" y="30869"/>
                      <a:pt x="9801" y="27795"/>
                    </a:cubicBezTo>
                    <a:cubicBezTo>
                      <a:pt x="12106" y="24721"/>
                      <a:pt x="15323" y="23185"/>
                      <a:pt x="19451" y="23185"/>
                    </a:cubicBezTo>
                    <a:cubicBezTo>
                      <a:pt x="23614" y="23185"/>
                      <a:pt x="26844" y="24721"/>
                      <a:pt x="29140" y="27795"/>
                    </a:cubicBezTo>
                    <a:cubicBezTo>
                      <a:pt x="31446" y="30869"/>
                      <a:pt x="32598" y="35184"/>
                      <a:pt x="32598" y="40741"/>
                    </a:cubicBezTo>
                    <a:close/>
                    <a:moveTo>
                      <a:pt x="40304" y="22555"/>
                    </a:moveTo>
                    <a:cubicBezTo>
                      <a:pt x="40304" y="14576"/>
                      <a:pt x="38531" y="8639"/>
                      <a:pt x="34984" y="4743"/>
                    </a:cubicBezTo>
                    <a:cubicBezTo>
                      <a:pt x="31446" y="848"/>
                      <a:pt x="26018" y="-1100"/>
                      <a:pt x="18700" y="-1100"/>
                    </a:cubicBezTo>
                    <a:cubicBezTo>
                      <a:pt x="15993" y="-1100"/>
                      <a:pt x="13438" y="-899"/>
                      <a:pt x="11034" y="-497"/>
                    </a:cubicBezTo>
                    <a:cubicBezTo>
                      <a:pt x="8631" y="-95"/>
                      <a:pt x="6299" y="526"/>
                      <a:pt x="4038" y="1366"/>
                    </a:cubicBezTo>
                    <a:lnTo>
                      <a:pt x="4038" y="8858"/>
                    </a:lnTo>
                    <a:cubicBezTo>
                      <a:pt x="6299" y="7634"/>
                      <a:pt x="8532" y="6731"/>
                      <a:pt x="10739" y="6151"/>
                    </a:cubicBezTo>
                    <a:cubicBezTo>
                      <a:pt x="12946" y="5561"/>
                      <a:pt x="15193" y="5266"/>
                      <a:pt x="17481" y="5266"/>
                    </a:cubicBezTo>
                    <a:cubicBezTo>
                      <a:pt x="22538" y="5266"/>
                      <a:pt x="26322" y="6584"/>
                      <a:pt x="28832" y="9220"/>
                    </a:cubicBezTo>
                    <a:cubicBezTo>
                      <a:pt x="31343" y="11855"/>
                      <a:pt x="32598" y="15840"/>
                      <a:pt x="32598" y="21174"/>
                    </a:cubicBezTo>
                    <a:lnTo>
                      <a:pt x="32598" y="24994"/>
                    </a:lnTo>
                    <a:cubicBezTo>
                      <a:pt x="31008" y="22224"/>
                      <a:pt x="28971" y="20156"/>
                      <a:pt x="26487" y="18789"/>
                    </a:cubicBezTo>
                    <a:cubicBezTo>
                      <a:pt x="24003" y="17422"/>
                      <a:pt x="21028" y="16738"/>
                      <a:pt x="17561" y="16738"/>
                    </a:cubicBezTo>
                    <a:cubicBezTo>
                      <a:pt x="11816" y="16738"/>
                      <a:pt x="7183" y="18927"/>
                      <a:pt x="3663" y="23305"/>
                    </a:cubicBezTo>
                    <a:cubicBezTo>
                      <a:pt x="143" y="27692"/>
                      <a:pt x="-1618" y="33504"/>
                      <a:pt x="-1618" y="40741"/>
                    </a:cubicBezTo>
                    <a:cubicBezTo>
                      <a:pt x="-1618" y="47996"/>
                      <a:pt x="143" y="53813"/>
                      <a:pt x="3663" y="58191"/>
                    </a:cubicBezTo>
                    <a:cubicBezTo>
                      <a:pt x="7183" y="62578"/>
                      <a:pt x="11816" y="64772"/>
                      <a:pt x="17561" y="64772"/>
                    </a:cubicBezTo>
                    <a:cubicBezTo>
                      <a:pt x="21028" y="64772"/>
                      <a:pt x="24003" y="64088"/>
                      <a:pt x="26487" y="62721"/>
                    </a:cubicBezTo>
                    <a:cubicBezTo>
                      <a:pt x="28971" y="61354"/>
                      <a:pt x="31008" y="59290"/>
                      <a:pt x="32598" y="56529"/>
                    </a:cubicBezTo>
                    <a:lnTo>
                      <a:pt x="32598" y="63646"/>
                    </a:lnTo>
                    <a:lnTo>
                      <a:pt x="40304" y="63646"/>
                    </a:lnTo>
                    <a:lnTo>
                      <a:pt x="40304" y="22555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5" name="Figura a mano libera: forma 184">
                <a:extLst>
                  <a:ext uri="{FF2B5EF4-FFF2-40B4-BE49-F238E27FC236}">
                    <a16:creationId xmlns:a16="http://schemas.microsoft.com/office/drawing/2014/main" id="{582E00E9-A826-E37E-965E-41A243764718}"/>
                  </a:ext>
                </a:extLst>
              </p:cNvPr>
              <p:cNvSpPr/>
              <p:nvPr/>
            </p:nvSpPr>
            <p:spPr>
              <a:xfrm flipV="1">
                <a:off x="7914805" y="4401855"/>
                <a:ext cx="43476" cy="49252"/>
              </a:xfrm>
              <a:custGeom>
                <a:avLst/>
                <a:gdLst>
                  <a:gd name="connsiteX0" fmla="*/ 41809 w 43476"/>
                  <a:gd name="connsiteY0" fmla="*/ 24882 h 49252"/>
                  <a:gd name="connsiteX1" fmla="*/ 41809 w 43476"/>
                  <a:gd name="connsiteY1" fmla="*/ 21116 h 49252"/>
                  <a:gd name="connsiteX2" fmla="*/ 6373 w 43476"/>
                  <a:gd name="connsiteY2" fmla="*/ 21116 h 49252"/>
                  <a:gd name="connsiteX3" fmla="*/ 11171 w 43476"/>
                  <a:gd name="connsiteY3" fmla="*/ 8987 h 49252"/>
                  <a:gd name="connsiteX4" fmla="*/ 23126 w 43476"/>
                  <a:gd name="connsiteY4" fmla="*/ 4819 h 49252"/>
                  <a:gd name="connsiteX5" fmla="*/ 31730 w 43476"/>
                  <a:gd name="connsiteY5" fmla="*/ 5905 h 49252"/>
                  <a:gd name="connsiteX6" fmla="*/ 40013 w 43476"/>
                  <a:gd name="connsiteY6" fmla="*/ 9175 h 49252"/>
                  <a:gd name="connsiteX7" fmla="*/ 40013 w 43476"/>
                  <a:gd name="connsiteY7" fmla="*/ 1884 h 49252"/>
                  <a:gd name="connsiteX8" fmla="*/ 31503 w 43476"/>
                  <a:gd name="connsiteY8" fmla="*/ -796 h 49252"/>
                  <a:gd name="connsiteX9" fmla="*/ 22671 w 43476"/>
                  <a:gd name="connsiteY9" fmla="*/ -1721 h 49252"/>
                  <a:gd name="connsiteX10" fmla="*/ 4886 w 43476"/>
                  <a:gd name="connsiteY10" fmla="*/ 4806 h 49252"/>
                  <a:gd name="connsiteX11" fmla="*/ -1668 w 43476"/>
                  <a:gd name="connsiteY11" fmla="*/ 22496 h 49252"/>
                  <a:gd name="connsiteX12" fmla="*/ 4551 w 43476"/>
                  <a:gd name="connsiteY12" fmla="*/ 40764 h 49252"/>
                  <a:gd name="connsiteX13" fmla="*/ 21330 w 43476"/>
                  <a:gd name="connsiteY13" fmla="*/ 47532 h 49252"/>
                  <a:gd name="connsiteX14" fmla="*/ 36301 w 43476"/>
                  <a:gd name="connsiteY14" fmla="*/ 41434 h 49252"/>
                  <a:gd name="connsiteX15" fmla="*/ 41809 w 43476"/>
                  <a:gd name="connsiteY15" fmla="*/ 24882 h 49252"/>
                  <a:gd name="connsiteX16" fmla="*/ 34103 w 43476"/>
                  <a:gd name="connsiteY16" fmla="*/ 27147 h 49252"/>
                  <a:gd name="connsiteX17" fmla="*/ 30564 w 43476"/>
                  <a:gd name="connsiteY17" fmla="*/ 37225 h 49252"/>
                  <a:gd name="connsiteX18" fmla="*/ 21411 w 43476"/>
                  <a:gd name="connsiteY18" fmla="*/ 41005 h 49252"/>
                  <a:gd name="connsiteX19" fmla="*/ 11091 w 43476"/>
                  <a:gd name="connsiteY19" fmla="*/ 37359 h 49252"/>
                  <a:gd name="connsiteX20" fmla="*/ 6628 w 43476"/>
                  <a:gd name="connsiteY20" fmla="*/ 27093 h 49252"/>
                  <a:gd name="connsiteX21" fmla="*/ 34103 w 43476"/>
                  <a:gd name="connsiteY21" fmla="*/ 27147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76" h="49252">
                    <a:moveTo>
                      <a:pt x="41809" y="24882"/>
                    </a:moveTo>
                    <a:lnTo>
                      <a:pt x="41809" y="21116"/>
                    </a:lnTo>
                    <a:lnTo>
                      <a:pt x="6373" y="21116"/>
                    </a:lnTo>
                    <a:cubicBezTo>
                      <a:pt x="6713" y="15809"/>
                      <a:pt x="8312" y="11766"/>
                      <a:pt x="11171" y="8987"/>
                    </a:cubicBezTo>
                    <a:cubicBezTo>
                      <a:pt x="14031" y="6208"/>
                      <a:pt x="18016" y="4819"/>
                      <a:pt x="23126" y="4819"/>
                    </a:cubicBezTo>
                    <a:cubicBezTo>
                      <a:pt x="26084" y="4819"/>
                      <a:pt x="28952" y="5181"/>
                      <a:pt x="31730" y="5905"/>
                    </a:cubicBezTo>
                    <a:cubicBezTo>
                      <a:pt x="34509" y="6628"/>
                      <a:pt x="37270" y="7718"/>
                      <a:pt x="40013" y="9175"/>
                    </a:cubicBezTo>
                    <a:lnTo>
                      <a:pt x="40013" y="1884"/>
                    </a:lnTo>
                    <a:cubicBezTo>
                      <a:pt x="37243" y="714"/>
                      <a:pt x="34406" y="-180"/>
                      <a:pt x="31503" y="-796"/>
                    </a:cubicBezTo>
                    <a:cubicBezTo>
                      <a:pt x="28599" y="-1413"/>
                      <a:pt x="25655" y="-1721"/>
                      <a:pt x="22671" y="-1721"/>
                    </a:cubicBezTo>
                    <a:cubicBezTo>
                      <a:pt x="15183" y="-1721"/>
                      <a:pt x="9255" y="454"/>
                      <a:pt x="4886" y="4806"/>
                    </a:cubicBezTo>
                    <a:cubicBezTo>
                      <a:pt x="517" y="9166"/>
                      <a:pt x="-1668" y="15063"/>
                      <a:pt x="-1668" y="22496"/>
                    </a:cubicBezTo>
                    <a:cubicBezTo>
                      <a:pt x="-1668" y="30172"/>
                      <a:pt x="405" y="36261"/>
                      <a:pt x="4551" y="40764"/>
                    </a:cubicBezTo>
                    <a:cubicBezTo>
                      <a:pt x="8696" y="45276"/>
                      <a:pt x="14290" y="47532"/>
                      <a:pt x="21330" y="47532"/>
                    </a:cubicBezTo>
                    <a:cubicBezTo>
                      <a:pt x="27638" y="47532"/>
                      <a:pt x="32628" y="45499"/>
                      <a:pt x="36301" y="41434"/>
                    </a:cubicBezTo>
                    <a:cubicBezTo>
                      <a:pt x="39973" y="37377"/>
                      <a:pt x="41809" y="31860"/>
                      <a:pt x="41809" y="24882"/>
                    </a:cubicBezTo>
                    <a:close/>
                    <a:moveTo>
                      <a:pt x="34103" y="27147"/>
                    </a:moveTo>
                    <a:cubicBezTo>
                      <a:pt x="34049" y="31355"/>
                      <a:pt x="32870" y="34715"/>
                      <a:pt x="30564" y="37225"/>
                    </a:cubicBezTo>
                    <a:cubicBezTo>
                      <a:pt x="28259" y="39745"/>
                      <a:pt x="25208" y="41005"/>
                      <a:pt x="21411" y="41005"/>
                    </a:cubicBezTo>
                    <a:cubicBezTo>
                      <a:pt x="17113" y="41005"/>
                      <a:pt x="13673" y="39790"/>
                      <a:pt x="11091" y="37359"/>
                    </a:cubicBezTo>
                    <a:cubicBezTo>
                      <a:pt x="8509" y="34929"/>
                      <a:pt x="7021" y="31507"/>
                      <a:pt x="6628" y="27093"/>
                    </a:cubicBezTo>
                    <a:lnTo>
                      <a:pt x="34103" y="2714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6" name="Figura a mano libera: forma 185">
                <a:extLst>
                  <a:ext uri="{FF2B5EF4-FFF2-40B4-BE49-F238E27FC236}">
                    <a16:creationId xmlns:a16="http://schemas.microsoft.com/office/drawing/2014/main" id="{B7ADA1E9-0BBE-E42F-CB2E-9225CC1FDB5B}"/>
                  </a:ext>
                </a:extLst>
              </p:cNvPr>
              <p:cNvSpPr/>
              <p:nvPr/>
            </p:nvSpPr>
            <p:spPr>
              <a:xfrm flipV="1">
                <a:off x="7965147" y="4389659"/>
                <a:ext cx="29270" cy="60229"/>
              </a:xfrm>
              <a:custGeom>
                <a:avLst/>
                <a:gdLst>
                  <a:gd name="connsiteX0" fmla="*/ 12451 w 29270"/>
                  <a:gd name="connsiteY0" fmla="*/ 58007 h 60229"/>
                  <a:gd name="connsiteX1" fmla="*/ 12451 w 29270"/>
                  <a:gd name="connsiteY1" fmla="*/ 44685 h 60229"/>
                  <a:gd name="connsiteX2" fmla="*/ 28320 w 29270"/>
                  <a:gd name="connsiteY2" fmla="*/ 44685 h 60229"/>
                  <a:gd name="connsiteX3" fmla="*/ 28320 w 29270"/>
                  <a:gd name="connsiteY3" fmla="*/ 38694 h 60229"/>
                  <a:gd name="connsiteX4" fmla="*/ 12451 w 29270"/>
                  <a:gd name="connsiteY4" fmla="*/ 38694 h 60229"/>
                  <a:gd name="connsiteX5" fmla="*/ 12451 w 29270"/>
                  <a:gd name="connsiteY5" fmla="*/ 13230 h 60229"/>
                  <a:gd name="connsiteX6" fmla="*/ 14019 w 29270"/>
                  <a:gd name="connsiteY6" fmla="*/ 5859 h 60229"/>
                  <a:gd name="connsiteX7" fmla="*/ 20412 w 29270"/>
                  <a:gd name="connsiteY7" fmla="*/ 4224 h 60229"/>
                  <a:gd name="connsiteX8" fmla="*/ 28320 w 29270"/>
                  <a:gd name="connsiteY8" fmla="*/ 4224 h 60229"/>
                  <a:gd name="connsiteX9" fmla="*/ 28320 w 29270"/>
                  <a:gd name="connsiteY9" fmla="*/ -2223 h 60229"/>
                  <a:gd name="connsiteX10" fmla="*/ 20412 w 29270"/>
                  <a:gd name="connsiteY10" fmla="*/ -2223 h 60229"/>
                  <a:gd name="connsiteX11" fmla="*/ 8096 w 29270"/>
                  <a:gd name="connsiteY11" fmla="*/ 1101 h 60229"/>
                  <a:gd name="connsiteX12" fmla="*/ 4705 w 29270"/>
                  <a:gd name="connsiteY12" fmla="*/ 13230 h 60229"/>
                  <a:gd name="connsiteX13" fmla="*/ 4705 w 29270"/>
                  <a:gd name="connsiteY13" fmla="*/ 38694 h 60229"/>
                  <a:gd name="connsiteX14" fmla="*/ -951 w 29270"/>
                  <a:gd name="connsiteY14" fmla="*/ 38694 h 60229"/>
                  <a:gd name="connsiteX15" fmla="*/ -951 w 29270"/>
                  <a:gd name="connsiteY15" fmla="*/ 44685 h 60229"/>
                  <a:gd name="connsiteX16" fmla="*/ 4705 w 29270"/>
                  <a:gd name="connsiteY16" fmla="*/ 44685 h 60229"/>
                  <a:gd name="connsiteX17" fmla="*/ 4705 w 29270"/>
                  <a:gd name="connsiteY17" fmla="*/ 58007 h 60229"/>
                  <a:gd name="connsiteX18" fmla="*/ 12451 w 29270"/>
                  <a:gd name="connsiteY18" fmla="*/ 58007 h 6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270" h="60229">
                    <a:moveTo>
                      <a:pt x="12451" y="58007"/>
                    </a:moveTo>
                    <a:lnTo>
                      <a:pt x="12451" y="44685"/>
                    </a:lnTo>
                    <a:lnTo>
                      <a:pt x="28320" y="44685"/>
                    </a:lnTo>
                    <a:lnTo>
                      <a:pt x="28320" y="38694"/>
                    </a:lnTo>
                    <a:lnTo>
                      <a:pt x="12451" y="38694"/>
                    </a:lnTo>
                    <a:lnTo>
                      <a:pt x="12451" y="13230"/>
                    </a:lnTo>
                    <a:cubicBezTo>
                      <a:pt x="12451" y="9406"/>
                      <a:pt x="12974" y="6949"/>
                      <a:pt x="14019" y="5859"/>
                    </a:cubicBezTo>
                    <a:cubicBezTo>
                      <a:pt x="15065" y="4769"/>
                      <a:pt x="17196" y="4224"/>
                      <a:pt x="20412" y="4224"/>
                    </a:cubicBezTo>
                    <a:lnTo>
                      <a:pt x="28320" y="4224"/>
                    </a:lnTo>
                    <a:lnTo>
                      <a:pt x="28320" y="-2223"/>
                    </a:lnTo>
                    <a:lnTo>
                      <a:pt x="20412" y="-2223"/>
                    </a:lnTo>
                    <a:cubicBezTo>
                      <a:pt x="14462" y="-2223"/>
                      <a:pt x="10356" y="-1115"/>
                      <a:pt x="8096" y="1101"/>
                    </a:cubicBezTo>
                    <a:cubicBezTo>
                      <a:pt x="5835" y="3326"/>
                      <a:pt x="4705" y="7369"/>
                      <a:pt x="4705" y="13230"/>
                    </a:cubicBezTo>
                    <a:lnTo>
                      <a:pt x="4705" y="38694"/>
                    </a:lnTo>
                    <a:lnTo>
                      <a:pt x="-951" y="38694"/>
                    </a:lnTo>
                    <a:lnTo>
                      <a:pt x="-951" y="44685"/>
                    </a:lnTo>
                    <a:lnTo>
                      <a:pt x="4705" y="44685"/>
                    </a:lnTo>
                    <a:lnTo>
                      <a:pt x="4705" y="58007"/>
                    </a:lnTo>
                    <a:lnTo>
                      <a:pt x="12451" y="5800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7" name="Figura a mano libera: forma 186">
                <a:extLst>
                  <a:ext uri="{FF2B5EF4-FFF2-40B4-BE49-F238E27FC236}">
                    <a16:creationId xmlns:a16="http://schemas.microsoft.com/office/drawing/2014/main" id="{3F57F322-A44E-50FC-3EA4-BF2B73B12453}"/>
                  </a:ext>
                </a:extLst>
              </p:cNvPr>
              <p:cNvSpPr/>
              <p:nvPr/>
            </p:nvSpPr>
            <p:spPr>
              <a:xfrm flipV="1">
                <a:off x="7998779" y="4389659"/>
                <a:ext cx="29270" cy="60229"/>
              </a:xfrm>
              <a:custGeom>
                <a:avLst/>
                <a:gdLst>
                  <a:gd name="connsiteX0" fmla="*/ 12456 w 29270"/>
                  <a:gd name="connsiteY0" fmla="*/ 58007 h 60229"/>
                  <a:gd name="connsiteX1" fmla="*/ 12456 w 29270"/>
                  <a:gd name="connsiteY1" fmla="*/ 44685 h 60229"/>
                  <a:gd name="connsiteX2" fmla="*/ 28324 w 29270"/>
                  <a:gd name="connsiteY2" fmla="*/ 44685 h 60229"/>
                  <a:gd name="connsiteX3" fmla="*/ 28324 w 29270"/>
                  <a:gd name="connsiteY3" fmla="*/ 38694 h 60229"/>
                  <a:gd name="connsiteX4" fmla="*/ 12456 w 29270"/>
                  <a:gd name="connsiteY4" fmla="*/ 38694 h 60229"/>
                  <a:gd name="connsiteX5" fmla="*/ 12456 w 29270"/>
                  <a:gd name="connsiteY5" fmla="*/ 13230 h 60229"/>
                  <a:gd name="connsiteX6" fmla="*/ 14024 w 29270"/>
                  <a:gd name="connsiteY6" fmla="*/ 5859 h 60229"/>
                  <a:gd name="connsiteX7" fmla="*/ 20417 w 29270"/>
                  <a:gd name="connsiteY7" fmla="*/ 4224 h 60229"/>
                  <a:gd name="connsiteX8" fmla="*/ 28324 w 29270"/>
                  <a:gd name="connsiteY8" fmla="*/ 4224 h 60229"/>
                  <a:gd name="connsiteX9" fmla="*/ 28324 w 29270"/>
                  <a:gd name="connsiteY9" fmla="*/ -2223 h 60229"/>
                  <a:gd name="connsiteX10" fmla="*/ 20417 w 29270"/>
                  <a:gd name="connsiteY10" fmla="*/ -2223 h 60229"/>
                  <a:gd name="connsiteX11" fmla="*/ 8100 w 29270"/>
                  <a:gd name="connsiteY11" fmla="*/ 1101 h 60229"/>
                  <a:gd name="connsiteX12" fmla="*/ 4710 w 29270"/>
                  <a:gd name="connsiteY12" fmla="*/ 13230 h 60229"/>
                  <a:gd name="connsiteX13" fmla="*/ 4710 w 29270"/>
                  <a:gd name="connsiteY13" fmla="*/ 38694 h 60229"/>
                  <a:gd name="connsiteX14" fmla="*/ -946 w 29270"/>
                  <a:gd name="connsiteY14" fmla="*/ 38694 h 60229"/>
                  <a:gd name="connsiteX15" fmla="*/ -946 w 29270"/>
                  <a:gd name="connsiteY15" fmla="*/ 44685 h 60229"/>
                  <a:gd name="connsiteX16" fmla="*/ 4710 w 29270"/>
                  <a:gd name="connsiteY16" fmla="*/ 44685 h 60229"/>
                  <a:gd name="connsiteX17" fmla="*/ 4710 w 29270"/>
                  <a:gd name="connsiteY17" fmla="*/ 58007 h 60229"/>
                  <a:gd name="connsiteX18" fmla="*/ 12456 w 29270"/>
                  <a:gd name="connsiteY18" fmla="*/ 58007 h 6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270" h="60229">
                    <a:moveTo>
                      <a:pt x="12456" y="58007"/>
                    </a:moveTo>
                    <a:lnTo>
                      <a:pt x="12456" y="44685"/>
                    </a:lnTo>
                    <a:lnTo>
                      <a:pt x="28324" y="44685"/>
                    </a:lnTo>
                    <a:lnTo>
                      <a:pt x="28324" y="38694"/>
                    </a:lnTo>
                    <a:lnTo>
                      <a:pt x="12456" y="38694"/>
                    </a:lnTo>
                    <a:lnTo>
                      <a:pt x="12456" y="13230"/>
                    </a:lnTo>
                    <a:cubicBezTo>
                      <a:pt x="12456" y="9406"/>
                      <a:pt x="12979" y="6949"/>
                      <a:pt x="14024" y="5859"/>
                    </a:cubicBezTo>
                    <a:cubicBezTo>
                      <a:pt x="15070" y="4769"/>
                      <a:pt x="17200" y="4224"/>
                      <a:pt x="20417" y="4224"/>
                    </a:cubicBezTo>
                    <a:lnTo>
                      <a:pt x="28324" y="4224"/>
                    </a:lnTo>
                    <a:lnTo>
                      <a:pt x="28324" y="-2223"/>
                    </a:lnTo>
                    <a:lnTo>
                      <a:pt x="20417" y="-2223"/>
                    </a:lnTo>
                    <a:cubicBezTo>
                      <a:pt x="14466" y="-2223"/>
                      <a:pt x="10361" y="-1115"/>
                      <a:pt x="8100" y="1101"/>
                    </a:cubicBezTo>
                    <a:cubicBezTo>
                      <a:pt x="5840" y="3326"/>
                      <a:pt x="4710" y="7369"/>
                      <a:pt x="4710" y="13230"/>
                    </a:cubicBezTo>
                    <a:lnTo>
                      <a:pt x="4710" y="38694"/>
                    </a:lnTo>
                    <a:lnTo>
                      <a:pt x="-946" y="38694"/>
                    </a:lnTo>
                    <a:lnTo>
                      <a:pt x="-946" y="44685"/>
                    </a:lnTo>
                    <a:lnTo>
                      <a:pt x="4710" y="44685"/>
                    </a:lnTo>
                    <a:lnTo>
                      <a:pt x="4710" y="58007"/>
                    </a:lnTo>
                    <a:lnTo>
                      <a:pt x="12456" y="5800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8" name="Figura a mano libera: forma 187">
                <a:extLst>
                  <a:ext uri="{FF2B5EF4-FFF2-40B4-BE49-F238E27FC236}">
                    <a16:creationId xmlns:a16="http://schemas.microsoft.com/office/drawing/2014/main" id="{234BAD39-84C6-41BC-0AAF-B8921FAA695F}"/>
                  </a:ext>
                </a:extLst>
              </p:cNvPr>
              <p:cNvSpPr/>
              <p:nvPr/>
            </p:nvSpPr>
            <p:spPr>
              <a:xfrm flipV="1">
                <a:off x="8034837" y="4401855"/>
                <a:ext cx="43061" cy="49252"/>
              </a:xfrm>
              <a:custGeom>
                <a:avLst/>
                <a:gdLst>
                  <a:gd name="connsiteX0" fmla="*/ 19888 w 43061"/>
                  <a:gd name="connsiteY0" fmla="*/ 41005 h 49252"/>
                  <a:gd name="connsiteX1" fmla="*/ 10091 w 43061"/>
                  <a:gd name="connsiteY1" fmla="*/ 36167 h 49252"/>
                  <a:gd name="connsiteX2" fmla="*/ 6486 w 43061"/>
                  <a:gd name="connsiteY2" fmla="*/ 22912 h 49252"/>
                  <a:gd name="connsiteX3" fmla="*/ 10065 w 43061"/>
                  <a:gd name="connsiteY3" fmla="*/ 9657 h 49252"/>
                  <a:gd name="connsiteX4" fmla="*/ 19888 w 43061"/>
                  <a:gd name="connsiteY4" fmla="*/ 4819 h 49252"/>
                  <a:gd name="connsiteX5" fmla="*/ 29645 w 43061"/>
                  <a:gd name="connsiteY5" fmla="*/ 9671 h 49252"/>
                  <a:gd name="connsiteX6" fmla="*/ 33250 w 43061"/>
                  <a:gd name="connsiteY6" fmla="*/ 22912 h 49252"/>
                  <a:gd name="connsiteX7" fmla="*/ 29645 w 43061"/>
                  <a:gd name="connsiteY7" fmla="*/ 36126 h 49252"/>
                  <a:gd name="connsiteX8" fmla="*/ 19888 w 43061"/>
                  <a:gd name="connsiteY8" fmla="*/ 41005 h 49252"/>
                  <a:gd name="connsiteX9" fmla="*/ 19888 w 43061"/>
                  <a:gd name="connsiteY9" fmla="*/ 47532 h 49252"/>
                  <a:gd name="connsiteX10" fmla="*/ 35676 w 43061"/>
                  <a:gd name="connsiteY10" fmla="*/ 40991 h 49252"/>
                  <a:gd name="connsiteX11" fmla="*/ 41426 w 43061"/>
                  <a:gd name="connsiteY11" fmla="*/ 22912 h 49252"/>
                  <a:gd name="connsiteX12" fmla="*/ 35676 w 43061"/>
                  <a:gd name="connsiteY12" fmla="*/ 4832 h 49252"/>
                  <a:gd name="connsiteX13" fmla="*/ 19888 w 43061"/>
                  <a:gd name="connsiteY13" fmla="*/ -1721 h 49252"/>
                  <a:gd name="connsiteX14" fmla="*/ 4074 w 43061"/>
                  <a:gd name="connsiteY14" fmla="*/ 4832 h 49252"/>
                  <a:gd name="connsiteX15" fmla="*/ -1636 w 43061"/>
                  <a:gd name="connsiteY15" fmla="*/ 22912 h 49252"/>
                  <a:gd name="connsiteX16" fmla="*/ 4074 w 43061"/>
                  <a:gd name="connsiteY16" fmla="*/ 40991 h 49252"/>
                  <a:gd name="connsiteX17" fmla="*/ 19888 w 43061"/>
                  <a:gd name="connsiteY17" fmla="*/ 47532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061" h="49252">
                    <a:moveTo>
                      <a:pt x="19888" y="41005"/>
                    </a:moveTo>
                    <a:cubicBezTo>
                      <a:pt x="15760" y="41005"/>
                      <a:pt x="12495" y="39392"/>
                      <a:pt x="10091" y="36167"/>
                    </a:cubicBezTo>
                    <a:cubicBezTo>
                      <a:pt x="7688" y="32941"/>
                      <a:pt x="6486" y="28523"/>
                      <a:pt x="6486" y="22912"/>
                    </a:cubicBezTo>
                    <a:cubicBezTo>
                      <a:pt x="6486" y="17301"/>
                      <a:pt x="7679" y="12883"/>
                      <a:pt x="10065" y="9657"/>
                    </a:cubicBezTo>
                    <a:cubicBezTo>
                      <a:pt x="12459" y="6432"/>
                      <a:pt x="15734" y="4819"/>
                      <a:pt x="19888" y="4819"/>
                    </a:cubicBezTo>
                    <a:cubicBezTo>
                      <a:pt x="23998" y="4819"/>
                      <a:pt x="27251" y="6436"/>
                      <a:pt x="29645" y="9671"/>
                    </a:cubicBezTo>
                    <a:cubicBezTo>
                      <a:pt x="32048" y="12914"/>
                      <a:pt x="33250" y="17328"/>
                      <a:pt x="33250" y="22912"/>
                    </a:cubicBezTo>
                    <a:cubicBezTo>
                      <a:pt x="33250" y="28469"/>
                      <a:pt x="32048" y="32874"/>
                      <a:pt x="29645" y="36126"/>
                    </a:cubicBezTo>
                    <a:cubicBezTo>
                      <a:pt x="27251" y="39379"/>
                      <a:pt x="23998" y="41005"/>
                      <a:pt x="19888" y="41005"/>
                    </a:cubicBezTo>
                    <a:close/>
                    <a:moveTo>
                      <a:pt x="19888" y="47532"/>
                    </a:moveTo>
                    <a:cubicBezTo>
                      <a:pt x="26589" y="47532"/>
                      <a:pt x="31852" y="45352"/>
                      <a:pt x="35676" y="40991"/>
                    </a:cubicBezTo>
                    <a:cubicBezTo>
                      <a:pt x="39509" y="36640"/>
                      <a:pt x="41426" y="30614"/>
                      <a:pt x="41426" y="22912"/>
                    </a:cubicBezTo>
                    <a:cubicBezTo>
                      <a:pt x="41426" y="15237"/>
                      <a:pt x="39509" y="9210"/>
                      <a:pt x="35676" y="4832"/>
                    </a:cubicBezTo>
                    <a:cubicBezTo>
                      <a:pt x="31852" y="463"/>
                      <a:pt x="26589" y="-1721"/>
                      <a:pt x="19888" y="-1721"/>
                    </a:cubicBezTo>
                    <a:cubicBezTo>
                      <a:pt x="13160" y="-1721"/>
                      <a:pt x="7889" y="463"/>
                      <a:pt x="4074" y="4832"/>
                    </a:cubicBezTo>
                    <a:cubicBezTo>
                      <a:pt x="268" y="9210"/>
                      <a:pt x="-1636" y="15237"/>
                      <a:pt x="-1636" y="22912"/>
                    </a:cubicBezTo>
                    <a:cubicBezTo>
                      <a:pt x="-1636" y="30614"/>
                      <a:pt x="268" y="36640"/>
                      <a:pt x="4074" y="40991"/>
                    </a:cubicBezTo>
                    <a:cubicBezTo>
                      <a:pt x="7889" y="45352"/>
                      <a:pt x="13160" y="47532"/>
                      <a:pt x="19888" y="475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9" name="Figura a mano libera: forma 188">
                <a:extLst>
                  <a:ext uri="{FF2B5EF4-FFF2-40B4-BE49-F238E27FC236}">
                    <a16:creationId xmlns:a16="http://schemas.microsoft.com/office/drawing/2014/main" id="{082C8A8A-11B0-A105-304D-C42856738D0B}"/>
                  </a:ext>
                </a:extLst>
              </p:cNvPr>
              <p:cNvSpPr/>
              <p:nvPr/>
            </p:nvSpPr>
            <p:spPr>
              <a:xfrm flipV="1">
                <a:off x="8082583" y="4449888"/>
                <a:ext cx="7147" cy="714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7147"/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0" name="Figura a mano libera: forma 189">
                <a:extLst>
                  <a:ext uri="{FF2B5EF4-FFF2-40B4-BE49-F238E27FC236}">
                    <a16:creationId xmlns:a16="http://schemas.microsoft.com/office/drawing/2014/main" id="{C35F2E6A-046E-1E59-017F-A2737230C7D2}"/>
                  </a:ext>
                </a:extLst>
              </p:cNvPr>
              <p:cNvSpPr/>
              <p:nvPr/>
            </p:nvSpPr>
            <p:spPr>
              <a:xfrm flipV="1">
                <a:off x="8116136" y="4386228"/>
                <a:ext cx="39697" cy="63660"/>
              </a:xfrm>
              <a:custGeom>
                <a:avLst/>
                <a:gdLst>
                  <a:gd name="connsiteX0" fmla="*/ 8557 w 39697"/>
                  <a:gd name="connsiteY0" fmla="*/ 4766 h 63660"/>
                  <a:gd name="connsiteX1" fmla="*/ 38082 w 39697"/>
                  <a:gd name="connsiteY1" fmla="*/ 4766 h 63660"/>
                  <a:gd name="connsiteX2" fmla="*/ 38082 w 39697"/>
                  <a:gd name="connsiteY2" fmla="*/ -2351 h 63660"/>
                  <a:gd name="connsiteX3" fmla="*/ -1615 w 39697"/>
                  <a:gd name="connsiteY3" fmla="*/ -2351 h 63660"/>
                  <a:gd name="connsiteX4" fmla="*/ -1615 w 39697"/>
                  <a:gd name="connsiteY4" fmla="*/ 4766 h 63660"/>
                  <a:gd name="connsiteX5" fmla="*/ 11506 w 39697"/>
                  <a:gd name="connsiteY5" fmla="*/ 18141 h 63660"/>
                  <a:gd name="connsiteX6" fmla="*/ 21959 w 39697"/>
                  <a:gd name="connsiteY6" fmla="*/ 28983 h 63660"/>
                  <a:gd name="connsiteX7" fmla="*/ 27629 w 39697"/>
                  <a:gd name="connsiteY7" fmla="*/ 36703 h 63660"/>
                  <a:gd name="connsiteX8" fmla="*/ 29250 w 39697"/>
                  <a:gd name="connsiteY8" fmla="*/ 42922 h 63660"/>
                  <a:gd name="connsiteX9" fmla="*/ 25752 w 39697"/>
                  <a:gd name="connsiteY9" fmla="*/ 51043 h 63660"/>
                  <a:gd name="connsiteX10" fmla="*/ 16639 w 39697"/>
                  <a:gd name="connsiteY10" fmla="*/ 54193 h 63660"/>
                  <a:gd name="connsiteX11" fmla="*/ 8236 w 39697"/>
                  <a:gd name="connsiteY11" fmla="*/ 52812 h 63660"/>
                  <a:gd name="connsiteX12" fmla="*/ -1199 w 39697"/>
                  <a:gd name="connsiteY12" fmla="*/ 48618 h 63660"/>
                  <a:gd name="connsiteX13" fmla="*/ -1199 w 39697"/>
                  <a:gd name="connsiteY13" fmla="*/ 57168 h 63660"/>
                  <a:gd name="connsiteX14" fmla="*/ 8343 w 39697"/>
                  <a:gd name="connsiteY14" fmla="*/ 60264 h 63660"/>
                  <a:gd name="connsiteX15" fmla="*/ 16478 w 39697"/>
                  <a:gd name="connsiteY15" fmla="*/ 61309 h 63660"/>
                  <a:gd name="connsiteX16" fmla="*/ 31971 w 39697"/>
                  <a:gd name="connsiteY16" fmla="*/ 56444 h 63660"/>
                  <a:gd name="connsiteX17" fmla="*/ 37747 w 39697"/>
                  <a:gd name="connsiteY17" fmla="*/ 43471 h 63660"/>
                  <a:gd name="connsiteX18" fmla="*/ 36300 w 39697"/>
                  <a:gd name="connsiteY18" fmla="*/ 36154 h 63660"/>
                  <a:gd name="connsiteX19" fmla="*/ 31046 w 39697"/>
                  <a:gd name="connsiteY19" fmla="*/ 28018 h 63660"/>
                  <a:gd name="connsiteX20" fmla="*/ 24385 w 39697"/>
                  <a:gd name="connsiteY20" fmla="*/ 20996 h 63660"/>
                  <a:gd name="connsiteX21" fmla="*/ 8557 w 39697"/>
                  <a:gd name="connsiteY21" fmla="*/ 4766 h 63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9697" h="63660">
                    <a:moveTo>
                      <a:pt x="8557" y="4766"/>
                    </a:moveTo>
                    <a:lnTo>
                      <a:pt x="38082" y="4766"/>
                    </a:lnTo>
                    <a:lnTo>
                      <a:pt x="38082" y="-2351"/>
                    </a:lnTo>
                    <a:lnTo>
                      <a:pt x="-1615" y="-2351"/>
                    </a:lnTo>
                    <a:lnTo>
                      <a:pt x="-1615" y="4766"/>
                    </a:lnTo>
                    <a:cubicBezTo>
                      <a:pt x="1593" y="8089"/>
                      <a:pt x="5966" y="12548"/>
                      <a:pt x="11506" y="18141"/>
                    </a:cubicBezTo>
                    <a:cubicBezTo>
                      <a:pt x="17054" y="23743"/>
                      <a:pt x="20539" y="27357"/>
                      <a:pt x="21959" y="28983"/>
                    </a:cubicBezTo>
                    <a:cubicBezTo>
                      <a:pt x="24667" y="32021"/>
                      <a:pt x="26556" y="34594"/>
                      <a:pt x="27629" y="36703"/>
                    </a:cubicBezTo>
                    <a:cubicBezTo>
                      <a:pt x="28710" y="38812"/>
                      <a:pt x="29250" y="40884"/>
                      <a:pt x="29250" y="42922"/>
                    </a:cubicBezTo>
                    <a:cubicBezTo>
                      <a:pt x="29250" y="46245"/>
                      <a:pt x="28084" y="48953"/>
                      <a:pt x="25752" y="51043"/>
                    </a:cubicBezTo>
                    <a:cubicBezTo>
                      <a:pt x="23420" y="53143"/>
                      <a:pt x="20382" y="54193"/>
                      <a:pt x="16639" y="54193"/>
                    </a:cubicBezTo>
                    <a:cubicBezTo>
                      <a:pt x="13985" y="54193"/>
                      <a:pt x="11184" y="53733"/>
                      <a:pt x="8236" y="52812"/>
                    </a:cubicBezTo>
                    <a:cubicBezTo>
                      <a:pt x="5296" y="51892"/>
                      <a:pt x="2151" y="50494"/>
                      <a:pt x="-1199" y="48618"/>
                    </a:cubicBezTo>
                    <a:lnTo>
                      <a:pt x="-1199" y="57168"/>
                    </a:lnTo>
                    <a:cubicBezTo>
                      <a:pt x="2205" y="58535"/>
                      <a:pt x="5385" y="59567"/>
                      <a:pt x="8343" y="60264"/>
                    </a:cubicBezTo>
                    <a:cubicBezTo>
                      <a:pt x="11309" y="60961"/>
                      <a:pt x="14021" y="61309"/>
                      <a:pt x="16478" y="61309"/>
                    </a:cubicBezTo>
                    <a:cubicBezTo>
                      <a:pt x="22956" y="61309"/>
                      <a:pt x="28120" y="59688"/>
                      <a:pt x="31971" y="56444"/>
                    </a:cubicBezTo>
                    <a:cubicBezTo>
                      <a:pt x="35822" y="53210"/>
                      <a:pt x="37747" y="48886"/>
                      <a:pt x="37747" y="43471"/>
                    </a:cubicBezTo>
                    <a:cubicBezTo>
                      <a:pt x="37747" y="40898"/>
                      <a:pt x="37265" y="38459"/>
                      <a:pt x="36300" y="36154"/>
                    </a:cubicBezTo>
                    <a:cubicBezTo>
                      <a:pt x="35344" y="33857"/>
                      <a:pt x="33593" y="31146"/>
                      <a:pt x="31046" y="28018"/>
                    </a:cubicBezTo>
                    <a:cubicBezTo>
                      <a:pt x="30349" y="27205"/>
                      <a:pt x="28129" y="24864"/>
                      <a:pt x="24385" y="20996"/>
                    </a:cubicBezTo>
                    <a:cubicBezTo>
                      <a:pt x="20650" y="17127"/>
                      <a:pt x="15375" y="11717"/>
                      <a:pt x="8557" y="47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1" name="Figura a mano libera: forma 190">
                <a:extLst>
                  <a:ext uri="{FF2B5EF4-FFF2-40B4-BE49-F238E27FC236}">
                    <a16:creationId xmlns:a16="http://schemas.microsoft.com/office/drawing/2014/main" id="{4BA0974A-D17C-1E9E-35CD-FFFA61A7DDB4}"/>
                  </a:ext>
                </a:extLst>
              </p:cNvPr>
              <p:cNvSpPr/>
              <p:nvPr/>
            </p:nvSpPr>
            <p:spPr>
              <a:xfrm flipV="1">
                <a:off x="8173841" y="4387354"/>
                <a:ext cx="37231" cy="62534"/>
              </a:xfrm>
              <a:custGeom>
                <a:avLst/>
                <a:gdLst>
                  <a:gd name="connsiteX0" fmla="*/ -529 w 37231"/>
                  <a:gd name="connsiteY0" fmla="*/ 4808 h 62534"/>
                  <a:gd name="connsiteX1" fmla="*/ 13288 w 37231"/>
                  <a:gd name="connsiteY1" fmla="*/ 4808 h 62534"/>
                  <a:gd name="connsiteX2" fmla="*/ 13288 w 37231"/>
                  <a:gd name="connsiteY2" fmla="*/ 52519 h 62534"/>
                  <a:gd name="connsiteX3" fmla="*/ -1749 w 37231"/>
                  <a:gd name="connsiteY3" fmla="*/ 49504 h 62534"/>
                  <a:gd name="connsiteX4" fmla="*/ -1749 w 37231"/>
                  <a:gd name="connsiteY4" fmla="*/ 57210 h 62534"/>
                  <a:gd name="connsiteX5" fmla="*/ 13208 w 37231"/>
                  <a:gd name="connsiteY5" fmla="*/ 60226 h 62534"/>
                  <a:gd name="connsiteX6" fmla="*/ 21665 w 37231"/>
                  <a:gd name="connsiteY6" fmla="*/ 60226 h 62534"/>
                  <a:gd name="connsiteX7" fmla="*/ 21665 w 37231"/>
                  <a:gd name="connsiteY7" fmla="*/ 4808 h 62534"/>
                  <a:gd name="connsiteX8" fmla="*/ 35482 w 37231"/>
                  <a:gd name="connsiteY8" fmla="*/ 4808 h 62534"/>
                  <a:gd name="connsiteX9" fmla="*/ 35482 w 37231"/>
                  <a:gd name="connsiteY9" fmla="*/ -2309 h 62534"/>
                  <a:gd name="connsiteX10" fmla="*/ -529 w 37231"/>
                  <a:gd name="connsiteY10" fmla="*/ -2309 h 62534"/>
                  <a:gd name="connsiteX11" fmla="*/ -529 w 37231"/>
                  <a:gd name="connsiteY11" fmla="*/ 4808 h 62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231" h="62534">
                    <a:moveTo>
                      <a:pt x="-529" y="4808"/>
                    </a:moveTo>
                    <a:lnTo>
                      <a:pt x="13288" y="4808"/>
                    </a:lnTo>
                    <a:lnTo>
                      <a:pt x="13288" y="52519"/>
                    </a:lnTo>
                    <a:lnTo>
                      <a:pt x="-1749" y="49504"/>
                    </a:lnTo>
                    <a:lnTo>
                      <a:pt x="-1749" y="57210"/>
                    </a:lnTo>
                    <a:lnTo>
                      <a:pt x="13208" y="60226"/>
                    </a:lnTo>
                    <a:lnTo>
                      <a:pt x="21665" y="60226"/>
                    </a:lnTo>
                    <a:lnTo>
                      <a:pt x="21665" y="4808"/>
                    </a:lnTo>
                    <a:lnTo>
                      <a:pt x="35482" y="4808"/>
                    </a:lnTo>
                    <a:lnTo>
                      <a:pt x="35482" y="-2309"/>
                    </a:lnTo>
                    <a:lnTo>
                      <a:pt x="-529" y="-2309"/>
                    </a:lnTo>
                    <a:lnTo>
                      <a:pt x="-529" y="4808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2" name="Figura a mano libera: forma 191">
                <a:extLst>
                  <a:ext uri="{FF2B5EF4-FFF2-40B4-BE49-F238E27FC236}">
                    <a16:creationId xmlns:a16="http://schemas.microsoft.com/office/drawing/2014/main" id="{F582446A-2899-8816-C870-3AB6CA767C69}"/>
                  </a:ext>
                </a:extLst>
              </p:cNvPr>
              <p:cNvSpPr/>
              <p:nvPr/>
            </p:nvSpPr>
            <p:spPr>
              <a:xfrm flipV="1">
                <a:off x="8218989" y="4449888"/>
                <a:ext cx="7147" cy="714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7147"/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3" name="Figura a mano libera: forma 192">
                <a:extLst>
                  <a:ext uri="{FF2B5EF4-FFF2-40B4-BE49-F238E27FC236}">
                    <a16:creationId xmlns:a16="http://schemas.microsoft.com/office/drawing/2014/main" id="{B24FA08F-4EE5-9754-4FAB-31373AA10932}"/>
                  </a:ext>
                </a:extLst>
              </p:cNvPr>
              <p:cNvSpPr/>
              <p:nvPr/>
            </p:nvSpPr>
            <p:spPr>
              <a:xfrm flipV="1">
                <a:off x="8250987" y="4401855"/>
                <a:ext cx="43061" cy="49252"/>
              </a:xfrm>
              <a:custGeom>
                <a:avLst/>
                <a:gdLst>
                  <a:gd name="connsiteX0" fmla="*/ 19919 w 43061"/>
                  <a:gd name="connsiteY0" fmla="*/ 41005 h 49252"/>
                  <a:gd name="connsiteX1" fmla="*/ 10122 w 43061"/>
                  <a:gd name="connsiteY1" fmla="*/ 36167 h 49252"/>
                  <a:gd name="connsiteX2" fmla="*/ 6516 w 43061"/>
                  <a:gd name="connsiteY2" fmla="*/ 22912 h 49252"/>
                  <a:gd name="connsiteX3" fmla="*/ 10095 w 43061"/>
                  <a:gd name="connsiteY3" fmla="*/ 9657 h 49252"/>
                  <a:gd name="connsiteX4" fmla="*/ 19919 w 43061"/>
                  <a:gd name="connsiteY4" fmla="*/ 4819 h 49252"/>
                  <a:gd name="connsiteX5" fmla="*/ 29675 w 43061"/>
                  <a:gd name="connsiteY5" fmla="*/ 9671 h 49252"/>
                  <a:gd name="connsiteX6" fmla="*/ 33281 w 43061"/>
                  <a:gd name="connsiteY6" fmla="*/ 22912 h 49252"/>
                  <a:gd name="connsiteX7" fmla="*/ 29675 w 43061"/>
                  <a:gd name="connsiteY7" fmla="*/ 36126 h 49252"/>
                  <a:gd name="connsiteX8" fmla="*/ 19919 w 43061"/>
                  <a:gd name="connsiteY8" fmla="*/ 41005 h 49252"/>
                  <a:gd name="connsiteX9" fmla="*/ 19919 w 43061"/>
                  <a:gd name="connsiteY9" fmla="*/ 47532 h 49252"/>
                  <a:gd name="connsiteX10" fmla="*/ 35706 w 43061"/>
                  <a:gd name="connsiteY10" fmla="*/ 40991 h 49252"/>
                  <a:gd name="connsiteX11" fmla="*/ 41456 w 43061"/>
                  <a:gd name="connsiteY11" fmla="*/ 22912 h 49252"/>
                  <a:gd name="connsiteX12" fmla="*/ 35706 w 43061"/>
                  <a:gd name="connsiteY12" fmla="*/ 4832 h 49252"/>
                  <a:gd name="connsiteX13" fmla="*/ 19919 w 43061"/>
                  <a:gd name="connsiteY13" fmla="*/ -1721 h 49252"/>
                  <a:gd name="connsiteX14" fmla="*/ 4104 w 43061"/>
                  <a:gd name="connsiteY14" fmla="*/ 4832 h 49252"/>
                  <a:gd name="connsiteX15" fmla="*/ -1605 w 43061"/>
                  <a:gd name="connsiteY15" fmla="*/ 22912 h 49252"/>
                  <a:gd name="connsiteX16" fmla="*/ 4104 w 43061"/>
                  <a:gd name="connsiteY16" fmla="*/ 40991 h 49252"/>
                  <a:gd name="connsiteX17" fmla="*/ 19919 w 43061"/>
                  <a:gd name="connsiteY17" fmla="*/ 47532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061" h="49252">
                    <a:moveTo>
                      <a:pt x="19919" y="41005"/>
                    </a:moveTo>
                    <a:cubicBezTo>
                      <a:pt x="15791" y="41005"/>
                      <a:pt x="12525" y="39392"/>
                      <a:pt x="10122" y="36167"/>
                    </a:cubicBezTo>
                    <a:cubicBezTo>
                      <a:pt x="7718" y="32941"/>
                      <a:pt x="6516" y="28523"/>
                      <a:pt x="6516" y="22912"/>
                    </a:cubicBezTo>
                    <a:cubicBezTo>
                      <a:pt x="6516" y="17301"/>
                      <a:pt x="7709" y="12883"/>
                      <a:pt x="10095" y="9657"/>
                    </a:cubicBezTo>
                    <a:cubicBezTo>
                      <a:pt x="12489" y="6432"/>
                      <a:pt x="15764" y="4819"/>
                      <a:pt x="19919" y="4819"/>
                    </a:cubicBezTo>
                    <a:cubicBezTo>
                      <a:pt x="24029" y="4819"/>
                      <a:pt x="27281" y="6436"/>
                      <a:pt x="29675" y="9671"/>
                    </a:cubicBezTo>
                    <a:cubicBezTo>
                      <a:pt x="32079" y="12914"/>
                      <a:pt x="33281" y="17328"/>
                      <a:pt x="33281" y="22912"/>
                    </a:cubicBezTo>
                    <a:cubicBezTo>
                      <a:pt x="33281" y="28469"/>
                      <a:pt x="32079" y="32874"/>
                      <a:pt x="29675" y="36126"/>
                    </a:cubicBezTo>
                    <a:cubicBezTo>
                      <a:pt x="27281" y="39379"/>
                      <a:pt x="24029" y="41005"/>
                      <a:pt x="19919" y="41005"/>
                    </a:cubicBezTo>
                    <a:close/>
                    <a:moveTo>
                      <a:pt x="19919" y="47532"/>
                    </a:moveTo>
                    <a:cubicBezTo>
                      <a:pt x="26620" y="47532"/>
                      <a:pt x="31882" y="45352"/>
                      <a:pt x="35706" y="40991"/>
                    </a:cubicBezTo>
                    <a:cubicBezTo>
                      <a:pt x="39539" y="36640"/>
                      <a:pt x="41456" y="30614"/>
                      <a:pt x="41456" y="22912"/>
                    </a:cubicBezTo>
                    <a:cubicBezTo>
                      <a:pt x="41456" y="15237"/>
                      <a:pt x="39539" y="9210"/>
                      <a:pt x="35706" y="4832"/>
                    </a:cubicBezTo>
                    <a:cubicBezTo>
                      <a:pt x="31882" y="463"/>
                      <a:pt x="26620" y="-1721"/>
                      <a:pt x="19919" y="-1721"/>
                    </a:cubicBezTo>
                    <a:cubicBezTo>
                      <a:pt x="13191" y="-1721"/>
                      <a:pt x="7919" y="463"/>
                      <a:pt x="4104" y="4832"/>
                    </a:cubicBezTo>
                    <a:cubicBezTo>
                      <a:pt x="298" y="9210"/>
                      <a:pt x="-1605" y="15237"/>
                      <a:pt x="-1605" y="22912"/>
                    </a:cubicBezTo>
                    <a:cubicBezTo>
                      <a:pt x="-1605" y="30614"/>
                      <a:pt x="298" y="36640"/>
                      <a:pt x="4104" y="40991"/>
                    </a:cubicBezTo>
                    <a:cubicBezTo>
                      <a:pt x="7919" y="45352"/>
                      <a:pt x="13191" y="47532"/>
                      <a:pt x="19919" y="475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4" name="Figura a mano libera: forma 193">
                <a:extLst>
                  <a:ext uri="{FF2B5EF4-FFF2-40B4-BE49-F238E27FC236}">
                    <a16:creationId xmlns:a16="http://schemas.microsoft.com/office/drawing/2014/main" id="{E978BC19-7A2A-C17B-A350-BEAF7CD8D7F9}"/>
                  </a:ext>
                </a:extLst>
              </p:cNvPr>
              <p:cNvSpPr/>
              <p:nvPr/>
            </p:nvSpPr>
            <p:spPr>
              <a:xfrm flipV="1">
                <a:off x="8301292" y="4402981"/>
                <a:ext cx="45647" cy="46907"/>
              </a:xfrm>
              <a:custGeom>
                <a:avLst/>
                <a:gdLst>
                  <a:gd name="connsiteX0" fmla="*/ -1533 w 45647"/>
                  <a:gd name="connsiteY0" fmla="*/ 45183 h 46907"/>
                  <a:gd name="connsiteX1" fmla="*/ 6629 w 45647"/>
                  <a:gd name="connsiteY1" fmla="*/ 45183 h 46907"/>
                  <a:gd name="connsiteX2" fmla="*/ 21291 w 45647"/>
                  <a:gd name="connsiteY2" fmla="*/ 5821 h 46907"/>
                  <a:gd name="connsiteX3" fmla="*/ 35953 w 45647"/>
                  <a:gd name="connsiteY3" fmla="*/ 45183 h 46907"/>
                  <a:gd name="connsiteX4" fmla="*/ 44115 w 45647"/>
                  <a:gd name="connsiteY4" fmla="*/ 45183 h 46907"/>
                  <a:gd name="connsiteX5" fmla="*/ 26518 w 45647"/>
                  <a:gd name="connsiteY5" fmla="*/ -1725 h 46907"/>
                  <a:gd name="connsiteX6" fmla="*/ 16051 w 45647"/>
                  <a:gd name="connsiteY6" fmla="*/ -1725 h 46907"/>
                  <a:gd name="connsiteX7" fmla="*/ -1533 w 45647"/>
                  <a:gd name="connsiteY7" fmla="*/ 45183 h 46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647" h="46907">
                    <a:moveTo>
                      <a:pt x="-1533" y="45183"/>
                    </a:moveTo>
                    <a:lnTo>
                      <a:pt x="6629" y="45183"/>
                    </a:lnTo>
                    <a:lnTo>
                      <a:pt x="21291" y="5821"/>
                    </a:lnTo>
                    <a:lnTo>
                      <a:pt x="35953" y="45183"/>
                    </a:lnTo>
                    <a:lnTo>
                      <a:pt x="44115" y="45183"/>
                    </a:lnTo>
                    <a:lnTo>
                      <a:pt x="26518" y="-1725"/>
                    </a:lnTo>
                    <a:lnTo>
                      <a:pt x="16051" y="-1725"/>
                    </a:lnTo>
                    <a:lnTo>
                      <a:pt x="-1533" y="45183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5" name="Figura a mano libera: forma 194">
                <a:extLst>
                  <a:ext uri="{FF2B5EF4-FFF2-40B4-BE49-F238E27FC236}">
                    <a16:creationId xmlns:a16="http://schemas.microsoft.com/office/drawing/2014/main" id="{34FD9031-2D1E-E213-755B-4A27B1388CAC}"/>
                  </a:ext>
                </a:extLst>
              </p:cNvPr>
              <p:cNvSpPr/>
              <p:nvPr/>
            </p:nvSpPr>
            <p:spPr>
              <a:xfrm flipV="1">
                <a:off x="8354224" y="4401855"/>
                <a:ext cx="43476" cy="49252"/>
              </a:xfrm>
              <a:custGeom>
                <a:avLst/>
                <a:gdLst>
                  <a:gd name="connsiteX0" fmla="*/ 41870 w 43476"/>
                  <a:gd name="connsiteY0" fmla="*/ 24882 h 49252"/>
                  <a:gd name="connsiteX1" fmla="*/ 41870 w 43476"/>
                  <a:gd name="connsiteY1" fmla="*/ 21116 h 49252"/>
                  <a:gd name="connsiteX2" fmla="*/ 6435 w 43476"/>
                  <a:gd name="connsiteY2" fmla="*/ 21116 h 49252"/>
                  <a:gd name="connsiteX3" fmla="*/ 11233 w 43476"/>
                  <a:gd name="connsiteY3" fmla="*/ 8987 h 49252"/>
                  <a:gd name="connsiteX4" fmla="*/ 23188 w 43476"/>
                  <a:gd name="connsiteY4" fmla="*/ 4819 h 49252"/>
                  <a:gd name="connsiteX5" fmla="*/ 31792 w 43476"/>
                  <a:gd name="connsiteY5" fmla="*/ 5905 h 49252"/>
                  <a:gd name="connsiteX6" fmla="*/ 40074 w 43476"/>
                  <a:gd name="connsiteY6" fmla="*/ 9175 h 49252"/>
                  <a:gd name="connsiteX7" fmla="*/ 40074 w 43476"/>
                  <a:gd name="connsiteY7" fmla="*/ 1884 h 49252"/>
                  <a:gd name="connsiteX8" fmla="*/ 31564 w 43476"/>
                  <a:gd name="connsiteY8" fmla="*/ -796 h 49252"/>
                  <a:gd name="connsiteX9" fmla="*/ 22732 w 43476"/>
                  <a:gd name="connsiteY9" fmla="*/ -1721 h 49252"/>
                  <a:gd name="connsiteX10" fmla="*/ 4947 w 43476"/>
                  <a:gd name="connsiteY10" fmla="*/ 4806 h 49252"/>
                  <a:gd name="connsiteX11" fmla="*/ -1606 w 43476"/>
                  <a:gd name="connsiteY11" fmla="*/ 22496 h 49252"/>
                  <a:gd name="connsiteX12" fmla="*/ 4612 w 43476"/>
                  <a:gd name="connsiteY12" fmla="*/ 40764 h 49252"/>
                  <a:gd name="connsiteX13" fmla="*/ 21392 w 43476"/>
                  <a:gd name="connsiteY13" fmla="*/ 47532 h 49252"/>
                  <a:gd name="connsiteX14" fmla="*/ 36362 w 43476"/>
                  <a:gd name="connsiteY14" fmla="*/ 41434 h 49252"/>
                  <a:gd name="connsiteX15" fmla="*/ 41870 w 43476"/>
                  <a:gd name="connsiteY15" fmla="*/ 24882 h 49252"/>
                  <a:gd name="connsiteX16" fmla="*/ 34164 w 43476"/>
                  <a:gd name="connsiteY16" fmla="*/ 27147 h 49252"/>
                  <a:gd name="connsiteX17" fmla="*/ 30626 w 43476"/>
                  <a:gd name="connsiteY17" fmla="*/ 37225 h 49252"/>
                  <a:gd name="connsiteX18" fmla="*/ 21472 w 43476"/>
                  <a:gd name="connsiteY18" fmla="*/ 41005 h 49252"/>
                  <a:gd name="connsiteX19" fmla="*/ 11153 w 43476"/>
                  <a:gd name="connsiteY19" fmla="*/ 37359 h 49252"/>
                  <a:gd name="connsiteX20" fmla="*/ 6690 w 43476"/>
                  <a:gd name="connsiteY20" fmla="*/ 27093 h 49252"/>
                  <a:gd name="connsiteX21" fmla="*/ 34164 w 43476"/>
                  <a:gd name="connsiteY21" fmla="*/ 27147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76" h="49252">
                    <a:moveTo>
                      <a:pt x="41870" y="24882"/>
                    </a:moveTo>
                    <a:lnTo>
                      <a:pt x="41870" y="21116"/>
                    </a:lnTo>
                    <a:lnTo>
                      <a:pt x="6435" y="21116"/>
                    </a:lnTo>
                    <a:cubicBezTo>
                      <a:pt x="6774" y="15809"/>
                      <a:pt x="8374" y="11766"/>
                      <a:pt x="11233" y="8987"/>
                    </a:cubicBezTo>
                    <a:cubicBezTo>
                      <a:pt x="14092" y="6208"/>
                      <a:pt x="18077" y="4819"/>
                      <a:pt x="23188" y="4819"/>
                    </a:cubicBezTo>
                    <a:cubicBezTo>
                      <a:pt x="26145" y="4819"/>
                      <a:pt x="29013" y="5181"/>
                      <a:pt x="31792" y="5905"/>
                    </a:cubicBezTo>
                    <a:cubicBezTo>
                      <a:pt x="34571" y="6628"/>
                      <a:pt x="37331" y="7718"/>
                      <a:pt x="40074" y="9175"/>
                    </a:cubicBezTo>
                    <a:lnTo>
                      <a:pt x="40074" y="1884"/>
                    </a:lnTo>
                    <a:cubicBezTo>
                      <a:pt x="37305" y="714"/>
                      <a:pt x="34468" y="-180"/>
                      <a:pt x="31564" y="-796"/>
                    </a:cubicBezTo>
                    <a:cubicBezTo>
                      <a:pt x="28660" y="-1413"/>
                      <a:pt x="25716" y="-1721"/>
                      <a:pt x="22732" y="-1721"/>
                    </a:cubicBezTo>
                    <a:cubicBezTo>
                      <a:pt x="15245" y="-1721"/>
                      <a:pt x="9316" y="454"/>
                      <a:pt x="4947" y="4806"/>
                    </a:cubicBezTo>
                    <a:cubicBezTo>
                      <a:pt x="578" y="9166"/>
                      <a:pt x="-1606" y="15063"/>
                      <a:pt x="-1606" y="22496"/>
                    </a:cubicBezTo>
                    <a:cubicBezTo>
                      <a:pt x="-1606" y="30172"/>
                      <a:pt x="467" y="36261"/>
                      <a:pt x="4612" y="40764"/>
                    </a:cubicBezTo>
                    <a:cubicBezTo>
                      <a:pt x="8758" y="45276"/>
                      <a:pt x="14351" y="47532"/>
                      <a:pt x="21392" y="47532"/>
                    </a:cubicBezTo>
                    <a:cubicBezTo>
                      <a:pt x="27700" y="47532"/>
                      <a:pt x="32690" y="45499"/>
                      <a:pt x="36362" y="41434"/>
                    </a:cubicBezTo>
                    <a:cubicBezTo>
                      <a:pt x="40034" y="37377"/>
                      <a:pt x="41870" y="31860"/>
                      <a:pt x="41870" y="24882"/>
                    </a:cubicBezTo>
                    <a:close/>
                    <a:moveTo>
                      <a:pt x="34164" y="27147"/>
                    </a:moveTo>
                    <a:cubicBezTo>
                      <a:pt x="34110" y="31355"/>
                      <a:pt x="32931" y="34715"/>
                      <a:pt x="30626" y="37225"/>
                    </a:cubicBezTo>
                    <a:cubicBezTo>
                      <a:pt x="28321" y="39745"/>
                      <a:pt x="25269" y="41005"/>
                      <a:pt x="21472" y="41005"/>
                    </a:cubicBezTo>
                    <a:cubicBezTo>
                      <a:pt x="17175" y="41005"/>
                      <a:pt x="13735" y="39790"/>
                      <a:pt x="11153" y="37359"/>
                    </a:cubicBezTo>
                    <a:cubicBezTo>
                      <a:pt x="8570" y="34929"/>
                      <a:pt x="7083" y="31507"/>
                      <a:pt x="6690" y="27093"/>
                    </a:cubicBezTo>
                    <a:lnTo>
                      <a:pt x="34164" y="2714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6" name="Figura a mano libera: forma 195">
                <a:extLst>
                  <a:ext uri="{FF2B5EF4-FFF2-40B4-BE49-F238E27FC236}">
                    <a16:creationId xmlns:a16="http://schemas.microsoft.com/office/drawing/2014/main" id="{3D7EFA08-DAB6-71DB-A666-505ED4A35072}"/>
                  </a:ext>
                </a:extLst>
              </p:cNvPr>
              <p:cNvSpPr/>
              <p:nvPr/>
            </p:nvSpPr>
            <p:spPr>
              <a:xfrm flipV="1">
                <a:off x="8410057" y="4401855"/>
                <a:ext cx="27474" cy="48033"/>
              </a:xfrm>
              <a:custGeom>
                <a:avLst/>
                <a:gdLst>
                  <a:gd name="connsiteX0" fmla="*/ 26244 w 27474"/>
                  <a:gd name="connsiteY0" fmla="*/ 37944 h 48033"/>
                  <a:gd name="connsiteX1" fmla="*/ 23416 w 27474"/>
                  <a:gd name="connsiteY1" fmla="*/ 39043 h 48033"/>
                  <a:gd name="connsiteX2" fmla="*/ 20052 w 27474"/>
                  <a:gd name="connsiteY2" fmla="*/ 39405 h 48033"/>
                  <a:gd name="connsiteX3" fmla="*/ 10014 w 27474"/>
                  <a:gd name="connsiteY3" fmla="*/ 35156 h 48033"/>
                  <a:gd name="connsiteX4" fmla="*/ 6516 w 27474"/>
                  <a:gd name="connsiteY4" fmla="*/ 22947 h 48033"/>
                  <a:gd name="connsiteX5" fmla="*/ 6516 w 27474"/>
                  <a:gd name="connsiteY5" fmla="*/ -1767 h 48033"/>
                  <a:gd name="connsiteX6" fmla="*/ -1231 w 27474"/>
                  <a:gd name="connsiteY6" fmla="*/ -1767 h 48033"/>
                  <a:gd name="connsiteX7" fmla="*/ -1231 w 27474"/>
                  <a:gd name="connsiteY7" fmla="*/ 45141 h 48033"/>
                  <a:gd name="connsiteX8" fmla="*/ 6516 w 27474"/>
                  <a:gd name="connsiteY8" fmla="*/ 45141 h 48033"/>
                  <a:gd name="connsiteX9" fmla="*/ 6516 w 27474"/>
                  <a:gd name="connsiteY9" fmla="*/ 37850 h 48033"/>
                  <a:gd name="connsiteX10" fmla="*/ 12842 w 27474"/>
                  <a:gd name="connsiteY10" fmla="*/ 44189 h 48033"/>
                  <a:gd name="connsiteX11" fmla="*/ 22317 w 27474"/>
                  <a:gd name="connsiteY11" fmla="*/ 46267 h 48033"/>
                  <a:gd name="connsiteX12" fmla="*/ 24073 w 27474"/>
                  <a:gd name="connsiteY12" fmla="*/ 46159 h 48033"/>
                  <a:gd name="connsiteX13" fmla="*/ 26204 w 27474"/>
                  <a:gd name="connsiteY13" fmla="*/ 45851 h 48033"/>
                  <a:gd name="connsiteX14" fmla="*/ 26244 w 27474"/>
                  <a:gd name="connsiteY14" fmla="*/ 37944 h 4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474" h="48033">
                    <a:moveTo>
                      <a:pt x="26244" y="37944"/>
                    </a:moveTo>
                    <a:cubicBezTo>
                      <a:pt x="25377" y="38444"/>
                      <a:pt x="24434" y="38811"/>
                      <a:pt x="23416" y="39043"/>
                    </a:cubicBezTo>
                    <a:cubicBezTo>
                      <a:pt x="22397" y="39284"/>
                      <a:pt x="21276" y="39405"/>
                      <a:pt x="20052" y="39405"/>
                    </a:cubicBezTo>
                    <a:cubicBezTo>
                      <a:pt x="15692" y="39405"/>
                      <a:pt x="12346" y="37988"/>
                      <a:pt x="10014" y="35156"/>
                    </a:cubicBezTo>
                    <a:cubicBezTo>
                      <a:pt x="7682" y="32324"/>
                      <a:pt x="6516" y="28254"/>
                      <a:pt x="6516" y="22947"/>
                    </a:cubicBezTo>
                    <a:lnTo>
                      <a:pt x="6516" y="-1767"/>
                    </a:lnTo>
                    <a:lnTo>
                      <a:pt x="-1231" y="-1767"/>
                    </a:lnTo>
                    <a:lnTo>
                      <a:pt x="-1231" y="45141"/>
                    </a:lnTo>
                    <a:lnTo>
                      <a:pt x="6516" y="45141"/>
                    </a:lnTo>
                    <a:lnTo>
                      <a:pt x="6516" y="37850"/>
                    </a:lnTo>
                    <a:cubicBezTo>
                      <a:pt x="8142" y="40700"/>
                      <a:pt x="10251" y="42813"/>
                      <a:pt x="12842" y="44189"/>
                    </a:cubicBezTo>
                    <a:cubicBezTo>
                      <a:pt x="15442" y="45574"/>
                      <a:pt x="18600" y="46267"/>
                      <a:pt x="22317" y="46267"/>
                    </a:cubicBezTo>
                    <a:cubicBezTo>
                      <a:pt x="22844" y="46267"/>
                      <a:pt x="23429" y="46231"/>
                      <a:pt x="24073" y="46159"/>
                    </a:cubicBezTo>
                    <a:cubicBezTo>
                      <a:pt x="24716" y="46097"/>
                      <a:pt x="25426" y="45994"/>
                      <a:pt x="26204" y="45851"/>
                    </a:cubicBezTo>
                    <a:lnTo>
                      <a:pt x="26244" y="37944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7" name="Figura a mano libera: forma 196">
                <a:extLst>
                  <a:ext uri="{FF2B5EF4-FFF2-40B4-BE49-F238E27FC236}">
                    <a16:creationId xmlns:a16="http://schemas.microsoft.com/office/drawing/2014/main" id="{4F3547F6-3C1E-63F4-0231-ABDEC664A8A1}"/>
                  </a:ext>
                </a:extLst>
              </p:cNvPr>
              <p:cNvSpPr/>
              <p:nvPr/>
            </p:nvSpPr>
            <p:spPr>
              <a:xfrm flipV="1">
                <a:off x="8445613" y="4384714"/>
                <a:ext cx="7706" cy="65174"/>
              </a:xfrm>
              <a:custGeom>
                <a:avLst/>
                <a:gdLst>
                  <a:gd name="connsiteX0" fmla="*/ -512 w 7706"/>
                  <a:gd name="connsiteY0" fmla="*/ 62767 h 65174"/>
                  <a:gd name="connsiteX1" fmla="*/ 7195 w 7706"/>
                  <a:gd name="connsiteY1" fmla="*/ 62767 h 65174"/>
                  <a:gd name="connsiteX2" fmla="*/ 7195 w 7706"/>
                  <a:gd name="connsiteY2" fmla="*/ -2407 h 65174"/>
                  <a:gd name="connsiteX3" fmla="*/ -512 w 7706"/>
                  <a:gd name="connsiteY3" fmla="*/ -2407 h 65174"/>
                  <a:gd name="connsiteX4" fmla="*/ -512 w 7706"/>
                  <a:gd name="connsiteY4" fmla="*/ 62767 h 65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" h="65174">
                    <a:moveTo>
                      <a:pt x="-512" y="62767"/>
                    </a:moveTo>
                    <a:lnTo>
                      <a:pt x="7195" y="62767"/>
                    </a:lnTo>
                    <a:lnTo>
                      <a:pt x="7195" y="-2407"/>
                    </a:lnTo>
                    <a:lnTo>
                      <a:pt x="-512" y="-2407"/>
                    </a:lnTo>
                    <a:lnTo>
                      <a:pt x="-512" y="62767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8" name="Figura a mano libera: forma 197">
                <a:extLst>
                  <a:ext uri="{FF2B5EF4-FFF2-40B4-BE49-F238E27FC236}">
                    <a16:creationId xmlns:a16="http://schemas.microsoft.com/office/drawing/2014/main" id="{BF1AD6BE-FAB6-4EF9-A51B-15F484C5138A}"/>
                  </a:ext>
                </a:extLst>
              </p:cNvPr>
              <p:cNvSpPr/>
              <p:nvPr/>
            </p:nvSpPr>
            <p:spPr>
              <a:xfrm flipV="1">
                <a:off x="8466506" y="4401855"/>
                <a:ext cx="39630" cy="49252"/>
              </a:xfrm>
              <a:custGeom>
                <a:avLst/>
                <a:gdLst>
                  <a:gd name="connsiteX0" fmla="*/ 22780 w 39630"/>
                  <a:gd name="connsiteY0" fmla="*/ 23073 h 49252"/>
                  <a:gd name="connsiteX1" fmla="*/ 9833 w 39630"/>
                  <a:gd name="connsiteY1" fmla="*/ 20942 h 49252"/>
                  <a:gd name="connsiteX2" fmla="*/ 6228 w 39630"/>
                  <a:gd name="connsiteY2" fmla="*/ 13651 h 49252"/>
                  <a:gd name="connsiteX3" fmla="*/ 8935 w 39630"/>
                  <a:gd name="connsiteY3" fmla="*/ 7138 h 49252"/>
                  <a:gd name="connsiteX4" fmla="*/ 16279 w 39630"/>
                  <a:gd name="connsiteY4" fmla="*/ 4739 h 49252"/>
                  <a:gd name="connsiteX5" fmla="*/ 26572 w 39630"/>
                  <a:gd name="connsiteY5" fmla="*/ 9282 h 49252"/>
                  <a:gd name="connsiteX6" fmla="*/ 30446 w 39630"/>
                  <a:gd name="connsiteY6" fmla="*/ 21357 h 49252"/>
                  <a:gd name="connsiteX7" fmla="*/ 30446 w 39630"/>
                  <a:gd name="connsiteY7" fmla="*/ 23073 h 49252"/>
                  <a:gd name="connsiteX8" fmla="*/ 22780 w 39630"/>
                  <a:gd name="connsiteY8" fmla="*/ 23073 h 49252"/>
                  <a:gd name="connsiteX9" fmla="*/ 38152 w 39630"/>
                  <a:gd name="connsiteY9" fmla="*/ 26262 h 49252"/>
                  <a:gd name="connsiteX10" fmla="*/ 38152 w 39630"/>
                  <a:gd name="connsiteY10" fmla="*/ -502 h 49252"/>
                  <a:gd name="connsiteX11" fmla="*/ 30446 w 39630"/>
                  <a:gd name="connsiteY11" fmla="*/ -502 h 49252"/>
                  <a:gd name="connsiteX12" fmla="*/ 30446 w 39630"/>
                  <a:gd name="connsiteY12" fmla="*/ 6615 h 49252"/>
                  <a:gd name="connsiteX13" fmla="*/ 23865 w 39630"/>
                  <a:gd name="connsiteY13" fmla="*/ 316 h 49252"/>
                  <a:gd name="connsiteX14" fmla="*/ 14229 w 39630"/>
                  <a:gd name="connsiteY14" fmla="*/ -1721 h 49252"/>
                  <a:gd name="connsiteX15" fmla="*/ 2770 w 39630"/>
                  <a:gd name="connsiteY15" fmla="*/ 2326 h 49252"/>
                  <a:gd name="connsiteX16" fmla="*/ -1478 w 39630"/>
                  <a:gd name="connsiteY16" fmla="*/ 13155 h 49252"/>
                  <a:gd name="connsiteX17" fmla="*/ 3815 w 39630"/>
                  <a:gd name="connsiteY17" fmla="*/ 25083 h 49252"/>
                  <a:gd name="connsiteX18" fmla="*/ 19630 w 39630"/>
                  <a:gd name="connsiteY18" fmla="*/ 29104 h 49252"/>
                  <a:gd name="connsiteX19" fmla="*/ 30446 w 39630"/>
                  <a:gd name="connsiteY19" fmla="*/ 29104 h 49252"/>
                  <a:gd name="connsiteX20" fmla="*/ 30446 w 39630"/>
                  <a:gd name="connsiteY20" fmla="*/ 29868 h 49252"/>
                  <a:gd name="connsiteX21" fmla="*/ 26948 w 39630"/>
                  <a:gd name="connsiteY21" fmla="*/ 38097 h 49252"/>
                  <a:gd name="connsiteX22" fmla="*/ 17124 w 39630"/>
                  <a:gd name="connsiteY22" fmla="*/ 41005 h 49252"/>
                  <a:gd name="connsiteX23" fmla="*/ 9284 w 39630"/>
                  <a:gd name="connsiteY23" fmla="*/ 40040 h 49252"/>
                  <a:gd name="connsiteX24" fmla="*/ 1966 w 39630"/>
                  <a:gd name="connsiteY24" fmla="*/ 37145 h 49252"/>
                  <a:gd name="connsiteX25" fmla="*/ 1966 w 39630"/>
                  <a:gd name="connsiteY25" fmla="*/ 44275 h 49252"/>
                  <a:gd name="connsiteX26" fmla="*/ 10168 w 39630"/>
                  <a:gd name="connsiteY26" fmla="*/ 46714 h 49252"/>
                  <a:gd name="connsiteX27" fmla="*/ 17915 w 39630"/>
                  <a:gd name="connsiteY27" fmla="*/ 47532 h 49252"/>
                  <a:gd name="connsiteX28" fmla="*/ 33126 w 39630"/>
                  <a:gd name="connsiteY28" fmla="*/ 42251 h 49252"/>
                  <a:gd name="connsiteX29" fmla="*/ 38152 w 39630"/>
                  <a:gd name="connsiteY29" fmla="*/ 26262 h 49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630" h="49252">
                    <a:moveTo>
                      <a:pt x="22780" y="23073"/>
                    </a:moveTo>
                    <a:cubicBezTo>
                      <a:pt x="16552" y="23073"/>
                      <a:pt x="12236" y="22362"/>
                      <a:pt x="9833" y="20942"/>
                    </a:cubicBezTo>
                    <a:cubicBezTo>
                      <a:pt x="7430" y="19521"/>
                      <a:pt x="6228" y="17091"/>
                      <a:pt x="6228" y="13651"/>
                    </a:cubicBezTo>
                    <a:cubicBezTo>
                      <a:pt x="6228" y="10917"/>
                      <a:pt x="7130" y="8746"/>
                      <a:pt x="8935" y="7138"/>
                    </a:cubicBezTo>
                    <a:cubicBezTo>
                      <a:pt x="10740" y="5538"/>
                      <a:pt x="13188" y="4739"/>
                      <a:pt x="16279" y="4739"/>
                    </a:cubicBezTo>
                    <a:cubicBezTo>
                      <a:pt x="20559" y="4739"/>
                      <a:pt x="23990" y="6253"/>
                      <a:pt x="26572" y="9282"/>
                    </a:cubicBezTo>
                    <a:cubicBezTo>
                      <a:pt x="29155" y="12311"/>
                      <a:pt x="30446" y="16336"/>
                      <a:pt x="30446" y="21357"/>
                    </a:cubicBezTo>
                    <a:lnTo>
                      <a:pt x="30446" y="23073"/>
                    </a:lnTo>
                    <a:lnTo>
                      <a:pt x="22780" y="23073"/>
                    </a:lnTo>
                    <a:close/>
                    <a:moveTo>
                      <a:pt x="38152" y="26262"/>
                    </a:moveTo>
                    <a:lnTo>
                      <a:pt x="38152" y="-502"/>
                    </a:lnTo>
                    <a:lnTo>
                      <a:pt x="30446" y="-502"/>
                    </a:lnTo>
                    <a:lnTo>
                      <a:pt x="30446" y="6615"/>
                    </a:lnTo>
                    <a:cubicBezTo>
                      <a:pt x="28685" y="3774"/>
                      <a:pt x="26492" y="1674"/>
                      <a:pt x="23865" y="316"/>
                    </a:cubicBezTo>
                    <a:cubicBezTo>
                      <a:pt x="21238" y="-1042"/>
                      <a:pt x="18026" y="-1721"/>
                      <a:pt x="14229" y="-1721"/>
                    </a:cubicBezTo>
                    <a:cubicBezTo>
                      <a:pt x="9431" y="-1721"/>
                      <a:pt x="5611" y="-372"/>
                      <a:pt x="2770" y="2326"/>
                    </a:cubicBezTo>
                    <a:cubicBezTo>
                      <a:pt x="-62" y="5025"/>
                      <a:pt x="-1478" y="8634"/>
                      <a:pt x="-1478" y="13155"/>
                    </a:cubicBezTo>
                    <a:cubicBezTo>
                      <a:pt x="-1478" y="18427"/>
                      <a:pt x="286" y="22403"/>
                      <a:pt x="3815" y="25083"/>
                    </a:cubicBezTo>
                    <a:cubicBezTo>
                      <a:pt x="7354" y="27764"/>
                      <a:pt x="12625" y="29104"/>
                      <a:pt x="19630" y="29104"/>
                    </a:cubicBezTo>
                    <a:lnTo>
                      <a:pt x="30446" y="29104"/>
                    </a:lnTo>
                    <a:lnTo>
                      <a:pt x="30446" y="29868"/>
                    </a:lnTo>
                    <a:cubicBezTo>
                      <a:pt x="30446" y="33415"/>
                      <a:pt x="29280" y="36158"/>
                      <a:pt x="26948" y="38097"/>
                    </a:cubicBezTo>
                    <a:cubicBezTo>
                      <a:pt x="24616" y="40035"/>
                      <a:pt x="21341" y="41005"/>
                      <a:pt x="17124" y="41005"/>
                    </a:cubicBezTo>
                    <a:cubicBezTo>
                      <a:pt x="14443" y="41005"/>
                      <a:pt x="11830" y="40683"/>
                      <a:pt x="9284" y="40040"/>
                    </a:cubicBezTo>
                    <a:cubicBezTo>
                      <a:pt x="6746" y="39397"/>
                      <a:pt x="4307" y="38432"/>
                      <a:pt x="1966" y="37145"/>
                    </a:cubicBezTo>
                    <a:lnTo>
                      <a:pt x="1966" y="44275"/>
                    </a:lnTo>
                    <a:cubicBezTo>
                      <a:pt x="4780" y="45365"/>
                      <a:pt x="7514" y="46178"/>
                      <a:pt x="10168" y="46714"/>
                    </a:cubicBezTo>
                    <a:cubicBezTo>
                      <a:pt x="12822" y="47259"/>
                      <a:pt x="15404" y="47532"/>
                      <a:pt x="17915" y="47532"/>
                    </a:cubicBezTo>
                    <a:cubicBezTo>
                      <a:pt x="24705" y="47532"/>
                      <a:pt x="29775" y="45772"/>
                      <a:pt x="33126" y="42251"/>
                    </a:cubicBezTo>
                    <a:cubicBezTo>
                      <a:pt x="36477" y="38740"/>
                      <a:pt x="38152" y="33410"/>
                      <a:pt x="38152" y="26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9" name="Figura a mano libera: forma 198">
                <a:extLst>
                  <a:ext uri="{FF2B5EF4-FFF2-40B4-BE49-F238E27FC236}">
                    <a16:creationId xmlns:a16="http://schemas.microsoft.com/office/drawing/2014/main" id="{C0B8A53C-F063-1A6A-C81B-43D3F7DE58B0}"/>
                  </a:ext>
                </a:extLst>
              </p:cNvPr>
              <p:cNvSpPr/>
              <p:nvPr/>
            </p:nvSpPr>
            <p:spPr>
              <a:xfrm flipV="1">
                <a:off x="8521709" y="4401855"/>
                <a:ext cx="41975" cy="65871"/>
              </a:xfrm>
              <a:custGeom>
                <a:avLst/>
                <a:gdLst>
                  <a:gd name="connsiteX0" fmla="*/ 5991 w 41975"/>
                  <a:gd name="connsiteY0" fmla="*/ 23774 h 65871"/>
                  <a:gd name="connsiteX1" fmla="*/ 5991 w 41975"/>
                  <a:gd name="connsiteY1" fmla="*/ -1100 h 65871"/>
                  <a:gd name="connsiteX2" fmla="*/ -1755 w 41975"/>
                  <a:gd name="connsiteY2" fmla="*/ -1100 h 65871"/>
                  <a:gd name="connsiteX3" fmla="*/ -1755 w 41975"/>
                  <a:gd name="connsiteY3" fmla="*/ 63646 h 65871"/>
                  <a:gd name="connsiteX4" fmla="*/ 5991 w 41975"/>
                  <a:gd name="connsiteY4" fmla="*/ 63646 h 65871"/>
                  <a:gd name="connsiteX5" fmla="*/ 5991 w 41975"/>
                  <a:gd name="connsiteY5" fmla="*/ 56529 h 65871"/>
                  <a:gd name="connsiteX6" fmla="*/ 12130 w 41975"/>
                  <a:gd name="connsiteY6" fmla="*/ 62734 h 65871"/>
                  <a:gd name="connsiteX7" fmla="*/ 20988 w 41975"/>
                  <a:gd name="connsiteY7" fmla="*/ 64772 h 65871"/>
                  <a:gd name="connsiteX8" fmla="*/ 34873 w 41975"/>
                  <a:gd name="connsiteY8" fmla="*/ 57990 h 65871"/>
                  <a:gd name="connsiteX9" fmla="*/ 40221 w 41975"/>
                  <a:gd name="connsiteY9" fmla="*/ 40152 h 65871"/>
                  <a:gd name="connsiteX10" fmla="*/ 34873 w 41975"/>
                  <a:gd name="connsiteY10" fmla="*/ 22300 h 65871"/>
                  <a:gd name="connsiteX11" fmla="*/ 20988 w 41975"/>
                  <a:gd name="connsiteY11" fmla="*/ 15519 h 65871"/>
                  <a:gd name="connsiteX12" fmla="*/ 12130 w 41975"/>
                  <a:gd name="connsiteY12" fmla="*/ 17556 h 65871"/>
                  <a:gd name="connsiteX13" fmla="*/ 5991 w 41975"/>
                  <a:gd name="connsiteY13" fmla="*/ 23774 h 65871"/>
                  <a:gd name="connsiteX14" fmla="*/ 32219 w 41975"/>
                  <a:gd name="connsiteY14" fmla="*/ 40152 h 65871"/>
                  <a:gd name="connsiteX15" fmla="*/ 28721 w 41975"/>
                  <a:gd name="connsiteY15" fmla="*/ 53487 h 65871"/>
                  <a:gd name="connsiteX16" fmla="*/ 19112 w 41975"/>
                  <a:gd name="connsiteY16" fmla="*/ 58325 h 65871"/>
                  <a:gd name="connsiteX17" fmla="*/ 9489 w 41975"/>
                  <a:gd name="connsiteY17" fmla="*/ 53487 h 65871"/>
                  <a:gd name="connsiteX18" fmla="*/ 5991 w 41975"/>
                  <a:gd name="connsiteY18" fmla="*/ 40152 h 65871"/>
                  <a:gd name="connsiteX19" fmla="*/ 9489 w 41975"/>
                  <a:gd name="connsiteY19" fmla="*/ 26817 h 65871"/>
                  <a:gd name="connsiteX20" fmla="*/ 19112 w 41975"/>
                  <a:gd name="connsiteY20" fmla="*/ 21978 h 65871"/>
                  <a:gd name="connsiteX21" fmla="*/ 28721 w 41975"/>
                  <a:gd name="connsiteY21" fmla="*/ 26817 h 65871"/>
                  <a:gd name="connsiteX22" fmla="*/ 32219 w 41975"/>
                  <a:gd name="connsiteY22" fmla="*/ 40152 h 6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975" h="65871">
                    <a:moveTo>
                      <a:pt x="5991" y="23774"/>
                    </a:moveTo>
                    <a:lnTo>
                      <a:pt x="5991" y="-1100"/>
                    </a:lnTo>
                    <a:lnTo>
                      <a:pt x="-1755" y="-1100"/>
                    </a:lnTo>
                    <a:lnTo>
                      <a:pt x="-1755" y="63646"/>
                    </a:lnTo>
                    <a:lnTo>
                      <a:pt x="5991" y="63646"/>
                    </a:lnTo>
                    <a:lnTo>
                      <a:pt x="5991" y="56529"/>
                    </a:lnTo>
                    <a:cubicBezTo>
                      <a:pt x="7618" y="59317"/>
                      <a:pt x="9664" y="61385"/>
                      <a:pt x="12130" y="62734"/>
                    </a:cubicBezTo>
                    <a:cubicBezTo>
                      <a:pt x="14605" y="64092"/>
                      <a:pt x="17558" y="64772"/>
                      <a:pt x="20988" y="64772"/>
                    </a:cubicBezTo>
                    <a:cubicBezTo>
                      <a:pt x="26689" y="64772"/>
                      <a:pt x="31317" y="62511"/>
                      <a:pt x="34873" y="57990"/>
                    </a:cubicBezTo>
                    <a:cubicBezTo>
                      <a:pt x="38438" y="53469"/>
                      <a:pt x="40221" y="47523"/>
                      <a:pt x="40221" y="40152"/>
                    </a:cubicBezTo>
                    <a:cubicBezTo>
                      <a:pt x="40221" y="32781"/>
                      <a:pt x="38438" y="26830"/>
                      <a:pt x="34873" y="22300"/>
                    </a:cubicBezTo>
                    <a:cubicBezTo>
                      <a:pt x="31317" y="17779"/>
                      <a:pt x="26689" y="15519"/>
                      <a:pt x="20988" y="15519"/>
                    </a:cubicBezTo>
                    <a:cubicBezTo>
                      <a:pt x="17558" y="15519"/>
                      <a:pt x="14605" y="16198"/>
                      <a:pt x="12130" y="17556"/>
                    </a:cubicBezTo>
                    <a:cubicBezTo>
                      <a:pt x="9664" y="18914"/>
                      <a:pt x="7618" y="20987"/>
                      <a:pt x="5991" y="23774"/>
                    </a:cubicBezTo>
                    <a:close/>
                    <a:moveTo>
                      <a:pt x="32219" y="40152"/>
                    </a:moveTo>
                    <a:cubicBezTo>
                      <a:pt x="32219" y="45816"/>
                      <a:pt x="31053" y="50261"/>
                      <a:pt x="28721" y="53487"/>
                    </a:cubicBezTo>
                    <a:cubicBezTo>
                      <a:pt x="26390" y="56712"/>
                      <a:pt x="23186" y="58325"/>
                      <a:pt x="19112" y="58325"/>
                    </a:cubicBezTo>
                    <a:cubicBezTo>
                      <a:pt x="15029" y="58325"/>
                      <a:pt x="11821" y="56712"/>
                      <a:pt x="9489" y="53487"/>
                    </a:cubicBezTo>
                    <a:cubicBezTo>
                      <a:pt x="7157" y="50261"/>
                      <a:pt x="5991" y="45816"/>
                      <a:pt x="5991" y="40152"/>
                    </a:cubicBezTo>
                    <a:cubicBezTo>
                      <a:pt x="5991" y="34487"/>
                      <a:pt x="7157" y="30042"/>
                      <a:pt x="9489" y="26817"/>
                    </a:cubicBezTo>
                    <a:cubicBezTo>
                      <a:pt x="11821" y="23591"/>
                      <a:pt x="15029" y="21978"/>
                      <a:pt x="19112" y="21978"/>
                    </a:cubicBezTo>
                    <a:cubicBezTo>
                      <a:pt x="23186" y="21978"/>
                      <a:pt x="26390" y="23591"/>
                      <a:pt x="28721" y="26817"/>
                    </a:cubicBezTo>
                    <a:cubicBezTo>
                      <a:pt x="31053" y="30042"/>
                      <a:pt x="32219" y="34487"/>
                      <a:pt x="32219" y="401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00" name="Figura a mano libera: forma 199">
                <a:extLst>
                  <a:ext uri="{FF2B5EF4-FFF2-40B4-BE49-F238E27FC236}">
                    <a16:creationId xmlns:a16="http://schemas.microsoft.com/office/drawing/2014/main" id="{2B954610-4EC3-5AE0-F095-5A23CC9F7341}"/>
                  </a:ext>
                </a:extLst>
              </p:cNvPr>
              <p:cNvSpPr/>
              <p:nvPr/>
            </p:nvSpPr>
            <p:spPr>
              <a:xfrm flipV="1">
                <a:off x="8568371" y="4449888"/>
                <a:ext cx="7147" cy="714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7147"/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01" name="Figura a mano libera: forma 200">
                <a:extLst>
                  <a:ext uri="{FF2B5EF4-FFF2-40B4-BE49-F238E27FC236}">
                    <a16:creationId xmlns:a16="http://schemas.microsoft.com/office/drawing/2014/main" id="{71C65AF2-BFF5-AC94-F1EA-5B3D5192414F}"/>
                  </a:ext>
                </a:extLst>
              </p:cNvPr>
              <p:cNvSpPr/>
              <p:nvPr/>
            </p:nvSpPr>
            <p:spPr>
              <a:xfrm flipV="1">
                <a:off x="8602259" y="4387354"/>
                <a:ext cx="40461" cy="63754"/>
              </a:xfrm>
              <a:custGeom>
                <a:avLst/>
                <a:gdLst>
                  <a:gd name="connsiteX0" fmla="*/ 1040 w 40461"/>
                  <a:gd name="connsiteY0" fmla="*/ 61491 h 63754"/>
                  <a:gd name="connsiteX1" fmla="*/ 34250 w 40461"/>
                  <a:gd name="connsiteY1" fmla="*/ 61491 h 63754"/>
                  <a:gd name="connsiteX2" fmla="*/ 34250 w 40461"/>
                  <a:gd name="connsiteY2" fmla="*/ 54361 h 63754"/>
                  <a:gd name="connsiteX3" fmla="*/ 8786 w 40461"/>
                  <a:gd name="connsiteY3" fmla="*/ 54361 h 63754"/>
                  <a:gd name="connsiteX4" fmla="*/ 8786 w 40461"/>
                  <a:gd name="connsiteY4" fmla="*/ 39042 h 63754"/>
                  <a:gd name="connsiteX5" fmla="*/ 12459 w 40461"/>
                  <a:gd name="connsiteY5" fmla="*/ 39980 h 63754"/>
                  <a:gd name="connsiteX6" fmla="*/ 16158 w 40461"/>
                  <a:gd name="connsiteY6" fmla="*/ 40289 h 63754"/>
                  <a:gd name="connsiteX7" fmla="*/ 32736 w 40461"/>
                  <a:gd name="connsiteY7" fmla="*/ 34553 h 63754"/>
                  <a:gd name="connsiteX8" fmla="*/ 38861 w 40461"/>
                  <a:gd name="connsiteY8" fmla="*/ 19019 h 63754"/>
                  <a:gd name="connsiteX9" fmla="*/ 32575 w 40461"/>
                  <a:gd name="connsiteY9" fmla="*/ 3325 h 63754"/>
                  <a:gd name="connsiteX10" fmla="*/ 14858 w 40461"/>
                  <a:gd name="connsiteY10" fmla="*/ -2263 h 63754"/>
                  <a:gd name="connsiteX11" fmla="*/ 6830 w 40461"/>
                  <a:gd name="connsiteY11" fmla="*/ -1593 h 63754"/>
                  <a:gd name="connsiteX12" fmla="*/ -1600 w 40461"/>
                  <a:gd name="connsiteY12" fmla="*/ 417 h 63754"/>
                  <a:gd name="connsiteX13" fmla="*/ -1600 w 40461"/>
                  <a:gd name="connsiteY13" fmla="*/ 8928 h 63754"/>
                  <a:gd name="connsiteX14" fmla="*/ 6186 w 40461"/>
                  <a:gd name="connsiteY14" fmla="*/ 5872 h 63754"/>
                  <a:gd name="connsiteX15" fmla="*/ 14683 w 40461"/>
                  <a:gd name="connsiteY15" fmla="*/ 4867 h 63754"/>
                  <a:gd name="connsiteX16" fmla="*/ 26156 w 40461"/>
                  <a:gd name="connsiteY16" fmla="*/ 8673 h 63754"/>
                  <a:gd name="connsiteX17" fmla="*/ 30391 w 40461"/>
                  <a:gd name="connsiteY17" fmla="*/ 19019 h 63754"/>
                  <a:gd name="connsiteX18" fmla="*/ 26156 w 40461"/>
                  <a:gd name="connsiteY18" fmla="*/ 29352 h 63754"/>
                  <a:gd name="connsiteX19" fmla="*/ 14683 w 40461"/>
                  <a:gd name="connsiteY19" fmla="*/ 33172 h 63754"/>
                  <a:gd name="connsiteX20" fmla="*/ 7915 w 40461"/>
                  <a:gd name="connsiteY20" fmla="*/ 32422 h 63754"/>
                  <a:gd name="connsiteX21" fmla="*/ 1040 w 40461"/>
                  <a:gd name="connsiteY21" fmla="*/ 30076 h 63754"/>
                  <a:gd name="connsiteX22" fmla="*/ 1040 w 40461"/>
                  <a:gd name="connsiteY22" fmla="*/ 61491 h 63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461" h="63754">
                    <a:moveTo>
                      <a:pt x="1040" y="61491"/>
                    </a:moveTo>
                    <a:lnTo>
                      <a:pt x="34250" y="61491"/>
                    </a:lnTo>
                    <a:lnTo>
                      <a:pt x="34250" y="54361"/>
                    </a:lnTo>
                    <a:lnTo>
                      <a:pt x="8786" y="54361"/>
                    </a:lnTo>
                    <a:lnTo>
                      <a:pt x="8786" y="39042"/>
                    </a:lnTo>
                    <a:cubicBezTo>
                      <a:pt x="10010" y="39462"/>
                      <a:pt x="11234" y="39775"/>
                      <a:pt x="12459" y="39980"/>
                    </a:cubicBezTo>
                    <a:cubicBezTo>
                      <a:pt x="13692" y="40186"/>
                      <a:pt x="14925" y="40289"/>
                      <a:pt x="16158" y="40289"/>
                    </a:cubicBezTo>
                    <a:cubicBezTo>
                      <a:pt x="23136" y="40289"/>
                      <a:pt x="28662" y="38377"/>
                      <a:pt x="32736" y="34553"/>
                    </a:cubicBezTo>
                    <a:cubicBezTo>
                      <a:pt x="36819" y="30728"/>
                      <a:pt x="38861" y="25551"/>
                      <a:pt x="38861" y="19019"/>
                    </a:cubicBezTo>
                    <a:cubicBezTo>
                      <a:pt x="38861" y="12292"/>
                      <a:pt x="36766" y="7060"/>
                      <a:pt x="32575" y="3325"/>
                    </a:cubicBezTo>
                    <a:cubicBezTo>
                      <a:pt x="28385" y="-400"/>
                      <a:pt x="22479" y="-2263"/>
                      <a:pt x="14858" y="-2263"/>
                    </a:cubicBezTo>
                    <a:cubicBezTo>
                      <a:pt x="12231" y="-2263"/>
                      <a:pt x="9555" y="-2040"/>
                      <a:pt x="6830" y="-1593"/>
                    </a:cubicBezTo>
                    <a:cubicBezTo>
                      <a:pt x="4113" y="-1146"/>
                      <a:pt x="1303" y="-476"/>
                      <a:pt x="-1600" y="417"/>
                    </a:cubicBezTo>
                    <a:lnTo>
                      <a:pt x="-1600" y="8928"/>
                    </a:lnTo>
                    <a:cubicBezTo>
                      <a:pt x="910" y="7561"/>
                      <a:pt x="3506" y="6542"/>
                      <a:pt x="6186" y="5872"/>
                    </a:cubicBezTo>
                    <a:cubicBezTo>
                      <a:pt x="8867" y="5202"/>
                      <a:pt x="11699" y="4867"/>
                      <a:pt x="14683" y="4867"/>
                    </a:cubicBezTo>
                    <a:cubicBezTo>
                      <a:pt x="19517" y="4867"/>
                      <a:pt x="23341" y="6135"/>
                      <a:pt x="26156" y="8673"/>
                    </a:cubicBezTo>
                    <a:cubicBezTo>
                      <a:pt x="28979" y="11210"/>
                      <a:pt x="30391" y="14659"/>
                      <a:pt x="30391" y="19019"/>
                    </a:cubicBezTo>
                    <a:cubicBezTo>
                      <a:pt x="30391" y="23371"/>
                      <a:pt x="28979" y="26815"/>
                      <a:pt x="26156" y="29352"/>
                    </a:cubicBezTo>
                    <a:cubicBezTo>
                      <a:pt x="23341" y="31899"/>
                      <a:pt x="19517" y="33172"/>
                      <a:pt x="14683" y="33172"/>
                    </a:cubicBezTo>
                    <a:cubicBezTo>
                      <a:pt x="12423" y="33172"/>
                      <a:pt x="10167" y="32922"/>
                      <a:pt x="7915" y="32422"/>
                    </a:cubicBezTo>
                    <a:cubicBezTo>
                      <a:pt x="5673" y="31921"/>
                      <a:pt x="3381" y="31139"/>
                      <a:pt x="1040" y="30076"/>
                    </a:cubicBezTo>
                    <a:lnTo>
                      <a:pt x="1040" y="61491"/>
                    </a:ln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02" name="Figura a mano libera: forma 201">
                <a:extLst>
                  <a:ext uri="{FF2B5EF4-FFF2-40B4-BE49-F238E27FC236}">
                    <a16:creationId xmlns:a16="http://schemas.microsoft.com/office/drawing/2014/main" id="{25B5F37E-1372-0997-BA16-57F8C382C463}"/>
                  </a:ext>
                </a:extLst>
              </p:cNvPr>
              <p:cNvSpPr/>
              <p:nvPr/>
            </p:nvSpPr>
            <p:spPr>
              <a:xfrm flipV="1">
                <a:off x="8655864" y="4386228"/>
                <a:ext cx="43221" cy="64879"/>
              </a:xfrm>
              <a:custGeom>
                <a:avLst/>
                <a:gdLst>
                  <a:gd name="connsiteX0" fmla="*/ 19981 w 43221"/>
                  <a:gd name="connsiteY0" fmla="*/ 55873 h 64879"/>
                  <a:gd name="connsiteX1" fmla="*/ 10157 w 43221"/>
                  <a:gd name="connsiteY1" fmla="*/ 49440 h 64879"/>
                  <a:gd name="connsiteX2" fmla="*/ 6873 w 43221"/>
                  <a:gd name="connsiteY2" fmla="*/ 30115 h 64879"/>
                  <a:gd name="connsiteX3" fmla="*/ 10157 w 43221"/>
                  <a:gd name="connsiteY3" fmla="*/ 10829 h 64879"/>
                  <a:gd name="connsiteX4" fmla="*/ 19981 w 43221"/>
                  <a:gd name="connsiteY4" fmla="*/ 4396 h 64879"/>
                  <a:gd name="connsiteX5" fmla="*/ 29845 w 43221"/>
                  <a:gd name="connsiteY5" fmla="*/ 10829 h 64879"/>
                  <a:gd name="connsiteX6" fmla="*/ 33142 w 43221"/>
                  <a:gd name="connsiteY6" fmla="*/ 30115 h 64879"/>
                  <a:gd name="connsiteX7" fmla="*/ 29845 w 43221"/>
                  <a:gd name="connsiteY7" fmla="*/ 49440 h 64879"/>
                  <a:gd name="connsiteX8" fmla="*/ 19981 w 43221"/>
                  <a:gd name="connsiteY8" fmla="*/ 55873 h 64879"/>
                  <a:gd name="connsiteX9" fmla="*/ 19981 w 43221"/>
                  <a:gd name="connsiteY9" fmla="*/ 62575 h 64879"/>
                  <a:gd name="connsiteX10" fmla="*/ 36050 w 43221"/>
                  <a:gd name="connsiteY10" fmla="*/ 54252 h 64879"/>
                  <a:gd name="connsiteX11" fmla="*/ 41598 w 43221"/>
                  <a:gd name="connsiteY11" fmla="*/ 30115 h 64879"/>
                  <a:gd name="connsiteX12" fmla="*/ 36050 w 43221"/>
                  <a:gd name="connsiteY12" fmla="*/ 6004 h 64879"/>
                  <a:gd name="connsiteX13" fmla="*/ 19981 w 43221"/>
                  <a:gd name="connsiteY13" fmla="*/ -2305 h 64879"/>
                  <a:gd name="connsiteX14" fmla="*/ 3925 w 43221"/>
                  <a:gd name="connsiteY14" fmla="*/ 6004 h 64879"/>
                  <a:gd name="connsiteX15" fmla="*/ -1624 w 43221"/>
                  <a:gd name="connsiteY15" fmla="*/ 30115 h 64879"/>
                  <a:gd name="connsiteX16" fmla="*/ 3925 w 43221"/>
                  <a:gd name="connsiteY16" fmla="*/ 54252 h 64879"/>
                  <a:gd name="connsiteX17" fmla="*/ 19981 w 43221"/>
                  <a:gd name="connsiteY17" fmla="*/ 62575 h 64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221" h="64879">
                    <a:moveTo>
                      <a:pt x="19981" y="55873"/>
                    </a:moveTo>
                    <a:cubicBezTo>
                      <a:pt x="15629" y="55873"/>
                      <a:pt x="12355" y="53729"/>
                      <a:pt x="10157" y="49440"/>
                    </a:cubicBezTo>
                    <a:cubicBezTo>
                      <a:pt x="7968" y="45161"/>
                      <a:pt x="6873" y="38719"/>
                      <a:pt x="6873" y="30115"/>
                    </a:cubicBezTo>
                    <a:cubicBezTo>
                      <a:pt x="6873" y="21546"/>
                      <a:pt x="7968" y="15118"/>
                      <a:pt x="10157" y="10829"/>
                    </a:cubicBezTo>
                    <a:cubicBezTo>
                      <a:pt x="12355" y="6540"/>
                      <a:pt x="15629" y="4396"/>
                      <a:pt x="19981" y="4396"/>
                    </a:cubicBezTo>
                    <a:cubicBezTo>
                      <a:pt x="24368" y="4396"/>
                      <a:pt x="27656" y="6540"/>
                      <a:pt x="29845" y="10829"/>
                    </a:cubicBezTo>
                    <a:cubicBezTo>
                      <a:pt x="32043" y="15118"/>
                      <a:pt x="33142" y="21546"/>
                      <a:pt x="33142" y="30115"/>
                    </a:cubicBezTo>
                    <a:cubicBezTo>
                      <a:pt x="33142" y="38719"/>
                      <a:pt x="32043" y="45161"/>
                      <a:pt x="29845" y="49440"/>
                    </a:cubicBezTo>
                    <a:cubicBezTo>
                      <a:pt x="27656" y="53729"/>
                      <a:pt x="24368" y="55873"/>
                      <a:pt x="19981" y="55873"/>
                    </a:cubicBezTo>
                    <a:close/>
                    <a:moveTo>
                      <a:pt x="19981" y="62575"/>
                    </a:moveTo>
                    <a:cubicBezTo>
                      <a:pt x="26994" y="62575"/>
                      <a:pt x="32351" y="59800"/>
                      <a:pt x="36050" y="54252"/>
                    </a:cubicBezTo>
                    <a:cubicBezTo>
                      <a:pt x="39749" y="48712"/>
                      <a:pt x="41598" y="40666"/>
                      <a:pt x="41598" y="30115"/>
                    </a:cubicBezTo>
                    <a:cubicBezTo>
                      <a:pt x="41598" y="19589"/>
                      <a:pt x="39749" y="11553"/>
                      <a:pt x="36050" y="6004"/>
                    </a:cubicBezTo>
                    <a:cubicBezTo>
                      <a:pt x="32351" y="464"/>
                      <a:pt x="26994" y="-2305"/>
                      <a:pt x="19981" y="-2305"/>
                    </a:cubicBezTo>
                    <a:cubicBezTo>
                      <a:pt x="12976" y="-2305"/>
                      <a:pt x="7624" y="464"/>
                      <a:pt x="3925" y="6004"/>
                    </a:cubicBezTo>
                    <a:cubicBezTo>
                      <a:pt x="226" y="11553"/>
                      <a:pt x="-1624" y="19589"/>
                      <a:pt x="-1624" y="30115"/>
                    </a:cubicBezTo>
                    <a:cubicBezTo>
                      <a:pt x="-1624" y="40666"/>
                      <a:pt x="226" y="48712"/>
                      <a:pt x="3925" y="54252"/>
                    </a:cubicBezTo>
                    <a:cubicBezTo>
                      <a:pt x="7624" y="59800"/>
                      <a:pt x="12976" y="62575"/>
                      <a:pt x="19981" y="625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203" name="Segnaposto contenuto 20">
              <a:extLst>
                <a:ext uri="{FF2B5EF4-FFF2-40B4-BE49-F238E27FC236}">
                  <a16:creationId xmlns:a16="http://schemas.microsoft.com/office/drawing/2014/main" id="{4DB16E62-FA22-88A8-032C-5F374D316699}"/>
                </a:ext>
              </a:extLst>
            </p:cNvPr>
            <p:cNvGrpSpPr/>
            <p:nvPr/>
          </p:nvGrpSpPr>
          <p:grpSpPr>
            <a:xfrm>
              <a:off x="8728569" y="4528514"/>
              <a:ext cx="681944" cy="231276"/>
              <a:chOff x="8728569" y="4528514"/>
              <a:chExt cx="681944" cy="231276"/>
            </a:xfrm>
          </p:grpSpPr>
          <p:sp>
            <p:nvSpPr>
              <p:cNvPr id="204" name="Figura a mano libera: forma 203">
                <a:extLst>
                  <a:ext uri="{FF2B5EF4-FFF2-40B4-BE49-F238E27FC236}">
                    <a16:creationId xmlns:a16="http://schemas.microsoft.com/office/drawing/2014/main" id="{94D2E20F-0B28-DA72-56E7-BF91CCB3B352}"/>
                  </a:ext>
                </a:extLst>
              </p:cNvPr>
              <p:cNvSpPr/>
              <p:nvPr/>
            </p:nvSpPr>
            <p:spPr>
              <a:xfrm>
                <a:off x="8728569" y="4528514"/>
                <a:ext cx="681944" cy="231276"/>
              </a:xfrm>
              <a:custGeom>
                <a:avLst/>
                <a:gdLst>
                  <a:gd name="connsiteX0" fmla="*/ 14296 w 681944"/>
                  <a:gd name="connsiteY0" fmla="*/ 231277 h 231276"/>
                  <a:gd name="connsiteX1" fmla="*/ 667649 w 681944"/>
                  <a:gd name="connsiteY1" fmla="*/ 231277 h 231276"/>
                  <a:gd name="connsiteX2" fmla="*/ 681945 w 681944"/>
                  <a:gd name="connsiteY2" fmla="*/ 216981 h 231276"/>
                  <a:gd name="connsiteX3" fmla="*/ 681945 w 681944"/>
                  <a:gd name="connsiteY3" fmla="*/ 14296 h 231276"/>
                  <a:gd name="connsiteX4" fmla="*/ 667649 w 681944"/>
                  <a:gd name="connsiteY4" fmla="*/ 0 h 231276"/>
                  <a:gd name="connsiteX5" fmla="*/ 14296 w 681944"/>
                  <a:gd name="connsiteY5" fmla="*/ 0 h 231276"/>
                  <a:gd name="connsiteX6" fmla="*/ 0 w 681944"/>
                  <a:gd name="connsiteY6" fmla="*/ 14296 h 231276"/>
                  <a:gd name="connsiteX7" fmla="*/ 0 w 681944"/>
                  <a:gd name="connsiteY7" fmla="*/ 216981 h 231276"/>
                  <a:gd name="connsiteX8" fmla="*/ 14296 w 681944"/>
                  <a:gd name="connsiteY8" fmla="*/ 231277 h 23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1944" h="231276">
                    <a:moveTo>
                      <a:pt x="14296" y="231277"/>
                    </a:moveTo>
                    <a:lnTo>
                      <a:pt x="667649" y="231277"/>
                    </a:lnTo>
                    <a:cubicBezTo>
                      <a:pt x="677177" y="231277"/>
                      <a:pt x="681945" y="226512"/>
                      <a:pt x="681945" y="216981"/>
                    </a:cubicBezTo>
                    <a:lnTo>
                      <a:pt x="681945" y="14296"/>
                    </a:lnTo>
                    <a:cubicBezTo>
                      <a:pt x="681945" y="4765"/>
                      <a:pt x="677177" y="0"/>
                      <a:pt x="667649" y="0"/>
                    </a:cubicBezTo>
                    <a:lnTo>
                      <a:pt x="14296" y="0"/>
                    </a:lnTo>
                    <a:cubicBezTo>
                      <a:pt x="4761" y="0"/>
                      <a:pt x="0" y="4765"/>
                      <a:pt x="0" y="14296"/>
                    </a:cubicBezTo>
                    <a:lnTo>
                      <a:pt x="0" y="216981"/>
                    </a:lnTo>
                    <a:cubicBezTo>
                      <a:pt x="0" y="226512"/>
                      <a:pt x="4761" y="231277"/>
                      <a:pt x="14296" y="231277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7144" cap="flat">
                <a:solidFill>
                  <a:srgbClr val="CCCCCC">
                    <a:alpha val="80000"/>
                  </a:srgb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05" name="Figura a mano libera: forma 204">
                <a:extLst>
                  <a:ext uri="{FF2B5EF4-FFF2-40B4-BE49-F238E27FC236}">
                    <a16:creationId xmlns:a16="http://schemas.microsoft.com/office/drawing/2014/main" id="{02B736E2-900E-4AE7-6748-52DEC76CD125}"/>
                  </a:ext>
                </a:extLst>
              </p:cNvPr>
              <p:cNvSpPr/>
              <p:nvPr/>
            </p:nvSpPr>
            <p:spPr>
              <a:xfrm>
                <a:off x="8757161" y="4586400"/>
                <a:ext cx="142956" cy="7147"/>
              </a:xfrm>
              <a:custGeom>
                <a:avLst/>
                <a:gdLst>
                  <a:gd name="connsiteX0" fmla="*/ 0 w 142956"/>
                  <a:gd name="connsiteY0" fmla="*/ 0 h 7147"/>
                  <a:gd name="connsiteX1" fmla="*/ 71478 w 142956"/>
                  <a:gd name="connsiteY1" fmla="*/ 0 h 7147"/>
                  <a:gd name="connsiteX2" fmla="*/ 142956 w 142956"/>
                  <a:gd name="connsiteY2" fmla="*/ 0 h 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56" h="7147">
                    <a:moveTo>
                      <a:pt x="0" y="0"/>
                    </a:moveTo>
                    <a:lnTo>
                      <a:pt x="71478" y="0"/>
                    </a:lnTo>
                    <a:lnTo>
                      <a:pt x="142956" y="0"/>
                    </a:lnTo>
                  </a:path>
                </a:pathLst>
              </a:custGeom>
              <a:noFill/>
              <a:ln w="10716" cap="sq">
                <a:solidFill>
                  <a:srgbClr val="1F77B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206" name="Segnaposto contenuto 20">
                <a:extLst>
                  <a:ext uri="{FF2B5EF4-FFF2-40B4-BE49-F238E27FC236}">
                    <a16:creationId xmlns:a16="http://schemas.microsoft.com/office/drawing/2014/main" id="{5C698264-AF98-F652-41C4-5F37F9E20CBE}"/>
                  </a:ext>
                </a:extLst>
              </p:cNvPr>
              <p:cNvGrpSpPr/>
              <p:nvPr/>
            </p:nvGrpSpPr>
            <p:grpSpPr>
              <a:xfrm>
                <a:off x="8957858" y="4557105"/>
                <a:ext cx="420253" cy="55328"/>
                <a:chOff x="8957858" y="4557105"/>
                <a:chExt cx="420253" cy="55328"/>
              </a:xfrm>
              <a:solidFill>
                <a:srgbClr val="000000"/>
              </a:solidFill>
            </p:grpSpPr>
            <p:sp>
              <p:nvSpPr>
                <p:cNvPr id="207" name="Figura a mano libera: forma 206">
                  <a:extLst>
                    <a:ext uri="{FF2B5EF4-FFF2-40B4-BE49-F238E27FC236}">
                      <a16:creationId xmlns:a16="http://schemas.microsoft.com/office/drawing/2014/main" id="{E3E489CD-E563-552A-9686-C81141A27403}"/>
                    </a:ext>
                  </a:extLst>
                </p:cNvPr>
                <p:cNvSpPr/>
                <p:nvPr/>
              </p:nvSpPr>
              <p:spPr>
                <a:xfrm flipV="1">
                  <a:off x="8957858" y="4559305"/>
                  <a:ext cx="47745" cy="52112"/>
                </a:xfrm>
                <a:custGeom>
                  <a:avLst/>
                  <a:gdLst>
                    <a:gd name="connsiteX0" fmla="*/ 18157 w 47745"/>
                    <a:gd name="connsiteY0" fmla="*/ -2285 h 52112"/>
                    <a:gd name="connsiteX1" fmla="*/ -1734 w 47745"/>
                    <a:gd name="connsiteY1" fmla="*/ 49827 h 52112"/>
                    <a:gd name="connsiteX2" fmla="*/ 5626 w 47745"/>
                    <a:gd name="connsiteY2" fmla="*/ 49827 h 52112"/>
                    <a:gd name="connsiteX3" fmla="*/ 22144 w 47745"/>
                    <a:gd name="connsiteY3" fmla="*/ 5957 h 52112"/>
                    <a:gd name="connsiteX4" fmla="*/ 38685 w 47745"/>
                    <a:gd name="connsiteY4" fmla="*/ 49827 h 52112"/>
                    <a:gd name="connsiteX5" fmla="*/ 46011 w 47745"/>
                    <a:gd name="connsiteY5" fmla="*/ 49827 h 52112"/>
                    <a:gd name="connsiteX6" fmla="*/ 26154 w 47745"/>
                    <a:gd name="connsiteY6" fmla="*/ -2285 h 52112"/>
                    <a:gd name="connsiteX7" fmla="*/ 18157 w 47745"/>
                    <a:gd name="connsiteY7" fmla="*/ -2285 h 5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745" h="52112">
                      <a:moveTo>
                        <a:pt x="18157" y="-2285"/>
                      </a:moveTo>
                      <a:lnTo>
                        <a:pt x="-1734" y="49827"/>
                      </a:lnTo>
                      <a:lnTo>
                        <a:pt x="5626" y="49827"/>
                      </a:lnTo>
                      <a:lnTo>
                        <a:pt x="22144" y="5957"/>
                      </a:lnTo>
                      <a:lnTo>
                        <a:pt x="38685" y="49827"/>
                      </a:lnTo>
                      <a:lnTo>
                        <a:pt x="46011" y="49827"/>
                      </a:lnTo>
                      <a:lnTo>
                        <a:pt x="26154" y="-2285"/>
                      </a:lnTo>
                      <a:lnTo>
                        <a:pt x="18157" y="-228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08" name="Figura a mano libera: forma 207">
                  <a:extLst>
                    <a:ext uri="{FF2B5EF4-FFF2-40B4-BE49-F238E27FC236}">
                      <a16:creationId xmlns:a16="http://schemas.microsoft.com/office/drawing/2014/main" id="{29A2283E-0088-F10A-3310-D89D169CB4C5}"/>
                    </a:ext>
                  </a:extLst>
                </p:cNvPr>
                <p:cNvSpPr/>
                <p:nvPr/>
              </p:nvSpPr>
              <p:spPr>
                <a:xfrm flipV="1">
                  <a:off x="9004946" y="4571390"/>
                  <a:ext cx="33025" cy="41044"/>
                </a:xfrm>
                <a:custGeom>
                  <a:avLst/>
                  <a:gdLst>
                    <a:gd name="connsiteX0" fmla="*/ 18811 w 33025"/>
                    <a:gd name="connsiteY0" fmla="*/ 18964 h 41044"/>
                    <a:gd name="connsiteX1" fmla="*/ 8023 w 33025"/>
                    <a:gd name="connsiteY1" fmla="*/ 17188 h 41044"/>
                    <a:gd name="connsiteX2" fmla="*/ 5018 w 33025"/>
                    <a:gd name="connsiteY2" fmla="*/ 11112 h 41044"/>
                    <a:gd name="connsiteX3" fmla="*/ 7274 w 33025"/>
                    <a:gd name="connsiteY3" fmla="*/ 5684 h 41044"/>
                    <a:gd name="connsiteX4" fmla="*/ 13395 w 33025"/>
                    <a:gd name="connsiteY4" fmla="*/ 3685 h 41044"/>
                    <a:gd name="connsiteX5" fmla="*/ 21972 w 33025"/>
                    <a:gd name="connsiteY5" fmla="*/ 7471 h 41044"/>
                    <a:gd name="connsiteX6" fmla="*/ 25200 w 33025"/>
                    <a:gd name="connsiteY6" fmla="*/ 17534 h 41044"/>
                    <a:gd name="connsiteX7" fmla="*/ 25200 w 33025"/>
                    <a:gd name="connsiteY7" fmla="*/ 18964 h 41044"/>
                    <a:gd name="connsiteX8" fmla="*/ 18811 w 33025"/>
                    <a:gd name="connsiteY8" fmla="*/ 18964 h 41044"/>
                    <a:gd name="connsiteX9" fmla="*/ 31622 w 33025"/>
                    <a:gd name="connsiteY9" fmla="*/ 21622 h 41044"/>
                    <a:gd name="connsiteX10" fmla="*/ 31622 w 33025"/>
                    <a:gd name="connsiteY10" fmla="*/ -682 h 41044"/>
                    <a:gd name="connsiteX11" fmla="*/ 25200 w 33025"/>
                    <a:gd name="connsiteY11" fmla="*/ -682 h 41044"/>
                    <a:gd name="connsiteX12" fmla="*/ 25200 w 33025"/>
                    <a:gd name="connsiteY12" fmla="*/ 5249 h 41044"/>
                    <a:gd name="connsiteX13" fmla="*/ 19716 w 33025"/>
                    <a:gd name="connsiteY13" fmla="*/ 0 h 41044"/>
                    <a:gd name="connsiteX14" fmla="*/ 11686 w 33025"/>
                    <a:gd name="connsiteY14" fmla="*/ -1698 h 41044"/>
                    <a:gd name="connsiteX15" fmla="*/ 2137 w 33025"/>
                    <a:gd name="connsiteY15" fmla="*/ 1675 h 41044"/>
                    <a:gd name="connsiteX16" fmla="*/ -1404 w 33025"/>
                    <a:gd name="connsiteY16" fmla="*/ 10699 h 41044"/>
                    <a:gd name="connsiteX17" fmla="*/ 3008 w 33025"/>
                    <a:gd name="connsiteY17" fmla="*/ 20639 h 41044"/>
                    <a:gd name="connsiteX18" fmla="*/ 16187 w 33025"/>
                    <a:gd name="connsiteY18" fmla="*/ 23989 h 41044"/>
                    <a:gd name="connsiteX19" fmla="*/ 25200 w 33025"/>
                    <a:gd name="connsiteY19" fmla="*/ 23989 h 41044"/>
                    <a:gd name="connsiteX20" fmla="*/ 25200 w 33025"/>
                    <a:gd name="connsiteY20" fmla="*/ 24626 h 41044"/>
                    <a:gd name="connsiteX21" fmla="*/ 22285 w 33025"/>
                    <a:gd name="connsiteY21" fmla="*/ 31483 h 41044"/>
                    <a:gd name="connsiteX22" fmla="*/ 14098 w 33025"/>
                    <a:gd name="connsiteY22" fmla="*/ 33907 h 41044"/>
                    <a:gd name="connsiteX23" fmla="*/ 7565 w 33025"/>
                    <a:gd name="connsiteY23" fmla="*/ 33103 h 41044"/>
                    <a:gd name="connsiteX24" fmla="*/ 1467 w 33025"/>
                    <a:gd name="connsiteY24" fmla="*/ 30690 h 41044"/>
                    <a:gd name="connsiteX25" fmla="*/ 1467 w 33025"/>
                    <a:gd name="connsiteY25" fmla="*/ 36632 h 41044"/>
                    <a:gd name="connsiteX26" fmla="*/ 8302 w 33025"/>
                    <a:gd name="connsiteY26" fmla="*/ 38665 h 41044"/>
                    <a:gd name="connsiteX27" fmla="*/ 14757 w 33025"/>
                    <a:gd name="connsiteY27" fmla="*/ 39346 h 41044"/>
                    <a:gd name="connsiteX28" fmla="*/ 27433 w 33025"/>
                    <a:gd name="connsiteY28" fmla="*/ 34946 h 41044"/>
                    <a:gd name="connsiteX29" fmla="*/ 31622 w 33025"/>
                    <a:gd name="connsiteY29" fmla="*/ 21622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3025" h="41044">
                      <a:moveTo>
                        <a:pt x="18811" y="18964"/>
                      </a:moveTo>
                      <a:cubicBezTo>
                        <a:pt x="13622" y="18964"/>
                        <a:pt x="10025" y="18372"/>
                        <a:pt x="8023" y="17188"/>
                      </a:cubicBezTo>
                      <a:cubicBezTo>
                        <a:pt x="6020" y="16004"/>
                        <a:pt x="5018" y="13979"/>
                        <a:pt x="5018" y="11112"/>
                      </a:cubicBezTo>
                      <a:cubicBezTo>
                        <a:pt x="5018" y="8834"/>
                        <a:pt x="5770" y="7025"/>
                        <a:pt x="7274" y="5684"/>
                      </a:cubicBezTo>
                      <a:cubicBezTo>
                        <a:pt x="8778" y="4352"/>
                        <a:pt x="10818" y="3685"/>
                        <a:pt x="13395" y="3685"/>
                      </a:cubicBezTo>
                      <a:cubicBezTo>
                        <a:pt x="16961" y="3685"/>
                        <a:pt x="19820" y="4947"/>
                        <a:pt x="21972" y="7471"/>
                      </a:cubicBezTo>
                      <a:cubicBezTo>
                        <a:pt x="24124" y="9995"/>
                        <a:pt x="25200" y="13350"/>
                        <a:pt x="25200" y="17534"/>
                      </a:cubicBezTo>
                      <a:lnTo>
                        <a:pt x="25200" y="18964"/>
                      </a:lnTo>
                      <a:lnTo>
                        <a:pt x="18811" y="18964"/>
                      </a:lnTo>
                      <a:close/>
                      <a:moveTo>
                        <a:pt x="31622" y="21622"/>
                      </a:moveTo>
                      <a:lnTo>
                        <a:pt x="31622" y="-682"/>
                      </a:lnTo>
                      <a:lnTo>
                        <a:pt x="25200" y="-682"/>
                      </a:lnTo>
                      <a:lnTo>
                        <a:pt x="25200" y="5249"/>
                      </a:lnTo>
                      <a:cubicBezTo>
                        <a:pt x="23733" y="2881"/>
                        <a:pt x="21905" y="1131"/>
                        <a:pt x="19716" y="0"/>
                      </a:cubicBezTo>
                      <a:cubicBezTo>
                        <a:pt x="17527" y="-1132"/>
                        <a:pt x="14850" y="-1698"/>
                        <a:pt x="11686" y="-1698"/>
                      </a:cubicBezTo>
                      <a:cubicBezTo>
                        <a:pt x="7688" y="-1698"/>
                        <a:pt x="4505" y="-574"/>
                        <a:pt x="2137" y="1675"/>
                      </a:cubicBezTo>
                      <a:cubicBezTo>
                        <a:pt x="-223" y="3923"/>
                        <a:pt x="-1404" y="6931"/>
                        <a:pt x="-1404" y="10699"/>
                      </a:cubicBezTo>
                      <a:cubicBezTo>
                        <a:pt x="-1404" y="15092"/>
                        <a:pt x="67" y="18405"/>
                        <a:pt x="3008" y="20639"/>
                      </a:cubicBezTo>
                      <a:cubicBezTo>
                        <a:pt x="5956" y="22873"/>
                        <a:pt x="10349" y="23989"/>
                        <a:pt x="16187" y="23989"/>
                      </a:cubicBezTo>
                      <a:lnTo>
                        <a:pt x="25200" y="23989"/>
                      </a:lnTo>
                      <a:lnTo>
                        <a:pt x="25200" y="24626"/>
                      </a:lnTo>
                      <a:cubicBezTo>
                        <a:pt x="25200" y="27582"/>
                        <a:pt x="24228" y="29868"/>
                        <a:pt x="22285" y="31483"/>
                      </a:cubicBezTo>
                      <a:cubicBezTo>
                        <a:pt x="20341" y="33099"/>
                        <a:pt x="17613" y="33907"/>
                        <a:pt x="14098" y="33907"/>
                      </a:cubicBezTo>
                      <a:cubicBezTo>
                        <a:pt x="11865" y="33907"/>
                        <a:pt x="9687" y="33639"/>
                        <a:pt x="7565" y="33103"/>
                      </a:cubicBezTo>
                      <a:cubicBezTo>
                        <a:pt x="5450" y="32567"/>
                        <a:pt x="3418" y="31763"/>
                        <a:pt x="1467" y="30690"/>
                      </a:cubicBezTo>
                      <a:lnTo>
                        <a:pt x="1467" y="36632"/>
                      </a:lnTo>
                      <a:cubicBezTo>
                        <a:pt x="3812" y="37540"/>
                        <a:pt x="6091" y="38218"/>
                        <a:pt x="8302" y="38665"/>
                      </a:cubicBezTo>
                      <a:cubicBezTo>
                        <a:pt x="10513" y="39119"/>
                        <a:pt x="12665" y="39346"/>
                        <a:pt x="14757" y="39346"/>
                      </a:cubicBezTo>
                      <a:cubicBezTo>
                        <a:pt x="20416" y="39346"/>
                        <a:pt x="24641" y="37879"/>
                        <a:pt x="27433" y="34946"/>
                      </a:cubicBezTo>
                      <a:cubicBezTo>
                        <a:pt x="30226" y="32020"/>
                        <a:pt x="31622" y="27578"/>
                        <a:pt x="31622" y="216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09" name="Figura a mano libera: forma 208">
                  <a:extLst>
                    <a:ext uri="{FF2B5EF4-FFF2-40B4-BE49-F238E27FC236}">
                      <a16:creationId xmlns:a16="http://schemas.microsoft.com/office/drawing/2014/main" id="{4FC4AF1B-D585-70C9-8438-07A25B85E8A5}"/>
                    </a:ext>
                  </a:extLst>
                </p:cNvPr>
                <p:cNvSpPr/>
                <p:nvPr/>
              </p:nvSpPr>
              <p:spPr>
                <a:xfrm flipV="1">
                  <a:off x="9051193" y="4557105"/>
                  <a:ext cx="6421" cy="54312"/>
                </a:xfrm>
                <a:custGeom>
                  <a:avLst/>
                  <a:gdLst>
                    <a:gd name="connsiteX0" fmla="*/ -427 w 6421"/>
                    <a:gd name="connsiteY0" fmla="*/ 51928 h 54312"/>
                    <a:gd name="connsiteX1" fmla="*/ 5995 w 6421"/>
                    <a:gd name="connsiteY1" fmla="*/ 51928 h 54312"/>
                    <a:gd name="connsiteX2" fmla="*/ 5995 w 6421"/>
                    <a:gd name="connsiteY2" fmla="*/ -2384 h 54312"/>
                    <a:gd name="connsiteX3" fmla="*/ -427 w 6421"/>
                    <a:gd name="connsiteY3" fmla="*/ -2384 h 54312"/>
                    <a:gd name="connsiteX4" fmla="*/ -427 w 6421"/>
                    <a:gd name="connsiteY4" fmla="*/ 51928 h 5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21" h="54312">
                      <a:moveTo>
                        <a:pt x="-427" y="51928"/>
                      </a:moveTo>
                      <a:lnTo>
                        <a:pt x="5995" y="51928"/>
                      </a:lnTo>
                      <a:lnTo>
                        <a:pt x="5995" y="-2384"/>
                      </a:lnTo>
                      <a:lnTo>
                        <a:pt x="-427" y="-2384"/>
                      </a:lnTo>
                      <a:lnTo>
                        <a:pt x="-427" y="519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10" name="Figura a mano libera: forma 209">
                  <a:extLst>
                    <a:ext uri="{FF2B5EF4-FFF2-40B4-BE49-F238E27FC236}">
                      <a16:creationId xmlns:a16="http://schemas.microsoft.com/office/drawing/2014/main" id="{417BCEB3-56DF-41C6-F6D7-E09CDEBA9BBD}"/>
                    </a:ext>
                  </a:extLst>
                </p:cNvPr>
                <p:cNvSpPr/>
                <p:nvPr/>
              </p:nvSpPr>
              <p:spPr>
                <a:xfrm flipV="1">
                  <a:off x="9068260" y="4571390"/>
                  <a:ext cx="35884" cy="41044"/>
                </a:xfrm>
                <a:custGeom>
                  <a:avLst/>
                  <a:gdLst>
                    <a:gd name="connsiteX0" fmla="*/ 16445 w 35884"/>
                    <a:gd name="connsiteY0" fmla="*/ 33907 h 41044"/>
                    <a:gd name="connsiteX1" fmla="*/ 8281 w 35884"/>
                    <a:gd name="connsiteY1" fmla="*/ 29875 h 41044"/>
                    <a:gd name="connsiteX2" fmla="*/ 5277 w 35884"/>
                    <a:gd name="connsiteY2" fmla="*/ 18830 h 41044"/>
                    <a:gd name="connsiteX3" fmla="*/ 8259 w 35884"/>
                    <a:gd name="connsiteY3" fmla="*/ 7784 h 41044"/>
                    <a:gd name="connsiteX4" fmla="*/ 16445 w 35884"/>
                    <a:gd name="connsiteY4" fmla="*/ 3752 h 41044"/>
                    <a:gd name="connsiteX5" fmla="*/ 24576 w 35884"/>
                    <a:gd name="connsiteY5" fmla="*/ 7795 h 41044"/>
                    <a:gd name="connsiteX6" fmla="*/ 27580 w 35884"/>
                    <a:gd name="connsiteY6" fmla="*/ 18830 h 41044"/>
                    <a:gd name="connsiteX7" fmla="*/ 24576 w 35884"/>
                    <a:gd name="connsiteY7" fmla="*/ 29842 h 41044"/>
                    <a:gd name="connsiteX8" fmla="*/ 16445 w 35884"/>
                    <a:gd name="connsiteY8" fmla="*/ 33907 h 41044"/>
                    <a:gd name="connsiteX9" fmla="*/ 16445 w 35884"/>
                    <a:gd name="connsiteY9" fmla="*/ 39346 h 41044"/>
                    <a:gd name="connsiteX10" fmla="*/ 29602 w 35884"/>
                    <a:gd name="connsiteY10" fmla="*/ 33896 h 41044"/>
                    <a:gd name="connsiteX11" fmla="*/ 34393 w 35884"/>
                    <a:gd name="connsiteY11" fmla="*/ 18830 h 41044"/>
                    <a:gd name="connsiteX12" fmla="*/ 29602 w 35884"/>
                    <a:gd name="connsiteY12" fmla="*/ 3763 h 41044"/>
                    <a:gd name="connsiteX13" fmla="*/ 16445 w 35884"/>
                    <a:gd name="connsiteY13" fmla="*/ -1698 h 41044"/>
                    <a:gd name="connsiteX14" fmla="*/ 3266 w 35884"/>
                    <a:gd name="connsiteY14" fmla="*/ 3763 h 41044"/>
                    <a:gd name="connsiteX15" fmla="*/ -1491 w 35884"/>
                    <a:gd name="connsiteY15" fmla="*/ 18830 h 41044"/>
                    <a:gd name="connsiteX16" fmla="*/ 3266 w 35884"/>
                    <a:gd name="connsiteY16" fmla="*/ 33896 h 41044"/>
                    <a:gd name="connsiteX17" fmla="*/ 16445 w 35884"/>
                    <a:gd name="connsiteY17" fmla="*/ 39346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884" h="41044">
                      <a:moveTo>
                        <a:pt x="16445" y="33907"/>
                      </a:moveTo>
                      <a:cubicBezTo>
                        <a:pt x="13005" y="33907"/>
                        <a:pt x="10284" y="32563"/>
                        <a:pt x="8281" y="29875"/>
                      </a:cubicBezTo>
                      <a:cubicBezTo>
                        <a:pt x="6278" y="27187"/>
                        <a:pt x="5277" y="23505"/>
                        <a:pt x="5277" y="18830"/>
                      </a:cubicBezTo>
                      <a:cubicBezTo>
                        <a:pt x="5277" y="14154"/>
                        <a:pt x="6271" y="10472"/>
                        <a:pt x="8259" y="7784"/>
                      </a:cubicBezTo>
                      <a:cubicBezTo>
                        <a:pt x="10254" y="5096"/>
                        <a:pt x="12983" y="3752"/>
                        <a:pt x="16445" y="3752"/>
                      </a:cubicBezTo>
                      <a:cubicBezTo>
                        <a:pt x="19870" y="3752"/>
                        <a:pt x="22580" y="5100"/>
                        <a:pt x="24576" y="7795"/>
                      </a:cubicBezTo>
                      <a:cubicBezTo>
                        <a:pt x="26579" y="10498"/>
                        <a:pt x="27580" y="14176"/>
                        <a:pt x="27580" y="18830"/>
                      </a:cubicBezTo>
                      <a:cubicBezTo>
                        <a:pt x="27580" y="23461"/>
                        <a:pt x="26579" y="27131"/>
                        <a:pt x="24576" y="29842"/>
                      </a:cubicBezTo>
                      <a:cubicBezTo>
                        <a:pt x="22580" y="32552"/>
                        <a:pt x="19870" y="33907"/>
                        <a:pt x="16445" y="33907"/>
                      </a:cubicBezTo>
                      <a:close/>
                      <a:moveTo>
                        <a:pt x="16445" y="39346"/>
                      </a:moveTo>
                      <a:cubicBezTo>
                        <a:pt x="22029" y="39346"/>
                        <a:pt x="26415" y="37529"/>
                        <a:pt x="29602" y="33896"/>
                      </a:cubicBezTo>
                      <a:cubicBezTo>
                        <a:pt x="32796" y="30270"/>
                        <a:pt x="34393" y="25248"/>
                        <a:pt x="34393" y="18830"/>
                      </a:cubicBezTo>
                      <a:cubicBezTo>
                        <a:pt x="34393" y="12434"/>
                        <a:pt x="32796" y="7412"/>
                        <a:pt x="29602" y="3763"/>
                      </a:cubicBezTo>
                      <a:cubicBezTo>
                        <a:pt x="26415" y="122"/>
                        <a:pt x="22029" y="-1698"/>
                        <a:pt x="16445" y="-1698"/>
                      </a:cubicBezTo>
                      <a:cubicBezTo>
                        <a:pt x="10839" y="-1698"/>
                        <a:pt x="6446" y="122"/>
                        <a:pt x="3266" y="3763"/>
                      </a:cubicBezTo>
                      <a:cubicBezTo>
                        <a:pt x="94" y="7412"/>
                        <a:pt x="-1491" y="12434"/>
                        <a:pt x="-1491" y="18830"/>
                      </a:cubicBezTo>
                      <a:cubicBezTo>
                        <a:pt x="-1491" y="25248"/>
                        <a:pt x="94" y="30270"/>
                        <a:pt x="3266" y="33896"/>
                      </a:cubicBezTo>
                      <a:cubicBezTo>
                        <a:pt x="6446" y="37529"/>
                        <a:pt x="10839" y="39346"/>
                        <a:pt x="16445" y="3934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11" name="Figura a mano libera: forma 210">
                  <a:extLst>
                    <a:ext uri="{FF2B5EF4-FFF2-40B4-BE49-F238E27FC236}">
                      <a16:creationId xmlns:a16="http://schemas.microsoft.com/office/drawing/2014/main" id="{89BC5BA5-CE39-B5AF-EE2A-F6912BCC59E7}"/>
                    </a:ext>
                  </a:extLst>
                </p:cNvPr>
                <p:cNvSpPr/>
                <p:nvPr/>
              </p:nvSpPr>
              <p:spPr>
                <a:xfrm flipV="1">
                  <a:off x="9114537" y="4571390"/>
                  <a:ext cx="22895" cy="40027"/>
                </a:xfrm>
                <a:custGeom>
                  <a:avLst/>
                  <a:gdLst>
                    <a:gd name="connsiteX0" fmla="*/ 21763 w 22895"/>
                    <a:gd name="connsiteY0" fmla="*/ 31349 h 40027"/>
                    <a:gd name="connsiteX1" fmla="*/ 19406 w 22895"/>
                    <a:gd name="connsiteY1" fmla="*/ 32264 h 40027"/>
                    <a:gd name="connsiteX2" fmla="*/ 16603 w 22895"/>
                    <a:gd name="connsiteY2" fmla="*/ 32566 h 40027"/>
                    <a:gd name="connsiteX3" fmla="*/ 8238 w 22895"/>
                    <a:gd name="connsiteY3" fmla="*/ 29025 h 40027"/>
                    <a:gd name="connsiteX4" fmla="*/ 5323 w 22895"/>
                    <a:gd name="connsiteY4" fmla="*/ 18851 h 40027"/>
                    <a:gd name="connsiteX5" fmla="*/ 5323 w 22895"/>
                    <a:gd name="connsiteY5" fmla="*/ -1744 h 40027"/>
                    <a:gd name="connsiteX6" fmla="*/ -1132 w 22895"/>
                    <a:gd name="connsiteY6" fmla="*/ -1744 h 40027"/>
                    <a:gd name="connsiteX7" fmla="*/ -1132 w 22895"/>
                    <a:gd name="connsiteY7" fmla="*/ 37346 h 40027"/>
                    <a:gd name="connsiteX8" fmla="*/ 5323 w 22895"/>
                    <a:gd name="connsiteY8" fmla="*/ 37346 h 40027"/>
                    <a:gd name="connsiteX9" fmla="*/ 5323 w 22895"/>
                    <a:gd name="connsiteY9" fmla="*/ 31270 h 40027"/>
                    <a:gd name="connsiteX10" fmla="*/ 10594 w 22895"/>
                    <a:gd name="connsiteY10" fmla="*/ 36553 h 40027"/>
                    <a:gd name="connsiteX11" fmla="*/ 18491 w 22895"/>
                    <a:gd name="connsiteY11" fmla="*/ 38284 h 40027"/>
                    <a:gd name="connsiteX12" fmla="*/ 19954 w 22895"/>
                    <a:gd name="connsiteY12" fmla="*/ 38195 h 40027"/>
                    <a:gd name="connsiteX13" fmla="*/ 21729 w 22895"/>
                    <a:gd name="connsiteY13" fmla="*/ 37938 h 40027"/>
                    <a:gd name="connsiteX14" fmla="*/ 21763 w 22895"/>
                    <a:gd name="connsiteY14" fmla="*/ 31349 h 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895" h="40027">
                      <a:moveTo>
                        <a:pt x="21763" y="31349"/>
                      </a:moveTo>
                      <a:cubicBezTo>
                        <a:pt x="21041" y="31765"/>
                        <a:pt x="20255" y="32071"/>
                        <a:pt x="19406" y="32264"/>
                      </a:cubicBezTo>
                      <a:cubicBezTo>
                        <a:pt x="18558" y="32465"/>
                        <a:pt x="17623" y="32566"/>
                        <a:pt x="16603" y="32566"/>
                      </a:cubicBezTo>
                      <a:cubicBezTo>
                        <a:pt x="12970" y="32566"/>
                        <a:pt x="10181" y="31386"/>
                        <a:pt x="8238" y="29025"/>
                      </a:cubicBezTo>
                      <a:cubicBezTo>
                        <a:pt x="6295" y="26665"/>
                        <a:pt x="5323" y="23274"/>
                        <a:pt x="5323" y="18851"/>
                      </a:cubicBezTo>
                      <a:lnTo>
                        <a:pt x="5323" y="-1744"/>
                      </a:lnTo>
                      <a:lnTo>
                        <a:pt x="-1132" y="-1744"/>
                      </a:lnTo>
                      <a:lnTo>
                        <a:pt x="-1132" y="37346"/>
                      </a:lnTo>
                      <a:lnTo>
                        <a:pt x="5323" y="37346"/>
                      </a:lnTo>
                      <a:lnTo>
                        <a:pt x="5323" y="31270"/>
                      </a:lnTo>
                      <a:cubicBezTo>
                        <a:pt x="6678" y="33646"/>
                        <a:pt x="8435" y="35406"/>
                        <a:pt x="10594" y="36553"/>
                      </a:cubicBezTo>
                      <a:cubicBezTo>
                        <a:pt x="12761" y="37707"/>
                        <a:pt x="15393" y="38284"/>
                        <a:pt x="18491" y="38284"/>
                      </a:cubicBezTo>
                      <a:cubicBezTo>
                        <a:pt x="18930" y="38284"/>
                        <a:pt x="19418" y="38254"/>
                        <a:pt x="19954" y="38195"/>
                      </a:cubicBezTo>
                      <a:cubicBezTo>
                        <a:pt x="20490" y="38143"/>
                        <a:pt x="21082" y="38057"/>
                        <a:pt x="21729" y="37938"/>
                      </a:cubicBezTo>
                      <a:lnTo>
                        <a:pt x="21763" y="313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12" name="Figura a mano libera: forma 211">
                  <a:extLst>
                    <a:ext uri="{FF2B5EF4-FFF2-40B4-BE49-F238E27FC236}">
                      <a16:creationId xmlns:a16="http://schemas.microsoft.com/office/drawing/2014/main" id="{CAD166F9-360C-8266-7817-6C386E9DCEF0}"/>
                    </a:ext>
                  </a:extLst>
                </p:cNvPr>
                <p:cNvSpPr/>
                <p:nvPr/>
              </p:nvSpPr>
              <p:spPr>
                <a:xfrm flipV="1">
                  <a:off x="9139770" y="4571390"/>
                  <a:ext cx="36230" cy="41044"/>
                </a:xfrm>
                <a:custGeom>
                  <a:avLst/>
                  <a:gdLst>
                    <a:gd name="connsiteX0" fmla="*/ 34734 w 36230"/>
                    <a:gd name="connsiteY0" fmla="*/ 20471 h 41044"/>
                    <a:gd name="connsiteX1" fmla="*/ 34734 w 36230"/>
                    <a:gd name="connsiteY1" fmla="*/ 17333 h 41044"/>
                    <a:gd name="connsiteX2" fmla="*/ 5204 w 36230"/>
                    <a:gd name="connsiteY2" fmla="*/ 17333 h 41044"/>
                    <a:gd name="connsiteX3" fmla="*/ 9202 w 36230"/>
                    <a:gd name="connsiteY3" fmla="*/ 7226 h 41044"/>
                    <a:gd name="connsiteX4" fmla="*/ 19165 w 36230"/>
                    <a:gd name="connsiteY4" fmla="*/ 3752 h 41044"/>
                    <a:gd name="connsiteX5" fmla="*/ 26335 w 36230"/>
                    <a:gd name="connsiteY5" fmla="*/ 4657 h 41044"/>
                    <a:gd name="connsiteX6" fmla="*/ 33237 w 36230"/>
                    <a:gd name="connsiteY6" fmla="*/ 7382 h 41044"/>
                    <a:gd name="connsiteX7" fmla="*/ 33237 w 36230"/>
                    <a:gd name="connsiteY7" fmla="*/ 1306 h 41044"/>
                    <a:gd name="connsiteX8" fmla="*/ 26145 w 36230"/>
                    <a:gd name="connsiteY8" fmla="*/ -927 h 41044"/>
                    <a:gd name="connsiteX9" fmla="*/ 18785 w 36230"/>
                    <a:gd name="connsiteY9" fmla="*/ -1698 h 41044"/>
                    <a:gd name="connsiteX10" fmla="*/ 3964 w 36230"/>
                    <a:gd name="connsiteY10" fmla="*/ 3741 h 41044"/>
                    <a:gd name="connsiteX11" fmla="*/ -1497 w 36230"/>
                    <a:gd name="connsiteY11" fmla="*/ 18483 h 41044"/>
                    <a:gd name="connsiteX12" fmla="*/ 3685 w 36230"/>
                    <a:gd name="connsiteY12" fmla="*/ 33706 h 41044"/>
                    <a:gd name="connsiteX13" fmla="*/ 17668 w 36230"/>
                    <a:gd name="connsiteY13" fmla="*/ 39346 h 41044"/>
                    <a:gd name="connsiteX14" fmla="*/ 30143 w 36230"/>
                    <a:gd name="connsiteY14" fmla="*/ 34264 h 41044"/>
                    <a:gd name="connsiteX15" fmla="*/ 34734 w 36230"/>
                    <a:gd name="connsiteY15" fmla="*/ 20471 h 41044"/>
                    <a:gd name="connsiteX16" fmla="*/ 28312 w 36230"/>
                    <a:gd name="connsiteY16" fmla="*/ 22359 h 41044"/>
                    <a:gd name="connsiteX17" fmla="*/ 25363 w 36230"/>
                    <a:gd name="connsiteY17" fmla="*/ 30757 h 41044"/>
                    <a:gd name="connsiteX18" fmla="*/ 17735 w 36230"/>
                    <a:gd name="connsiteY18" fmla="*/ 33907 h 41044"/>
                    <a:gd name="connsiteX19" fmla="*/ 9135 w 36230"/>
                    <a:gd name="connsiteY19" fmla="*/ 30869 h 41044"/>
                    <a:gd name="connsiteX20" fmla="*/ 5416 w 36230"/>
                    <a:gd name="connsiteY20" fmla="*/ 22314 h 41044"/>
                    <a:gd name="connsiteX21" fmla="*/ 28312 w 36230"/>
                    <a:gd name="connsiteY21" fmla="*/ 22359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230" h="41044">
                      <a:moveTo>
                        <a:pt x="34734" y="20471"/>
                      </a:moveTo>
                      <a:lnTo>
                        <a:pt x="34734" y="17333"/>
                      </a:lnTo>
                      <a:lnTo>
                        <a:pt x="5204" y="17333"/>
                      </a:lnTo>
                      <a:cubicBezTo>
                        <a:pt x="5487" y="12910"/>
                        <a:pt x="6820" y="9541"/>
                        <a:pt x="9202" y="7226"/>
                      </a:cubicBezTo>
                      <a:cubicBezTo>
                        <a:pt x="11585" y="4910"/>
                        <a:pt x="14906" y="3752"/>
                        <a:pt x="19165" y="3752"/>
                      </a:cubicBezTo>
                      <a:cubicBezTo>
                        <a:pt x="21629" y="3752"/>
                        <a:pt x="24019" y="4054"/>
                        <a:pt x="26335" y="4657"/>
                      </a:cubicBezTo>
                      <a:cubicBezTo>
                        <a:pt x="28650" y="5260"/>
                        <a:pt x="30951" y="6168"/>
                        <a:pt x="33237" y="7382"/>
                      </a:cubicBezTo>
                      <a:lnTo>
                        <a:pt x="33237" y="1306"/>
                      </a:lnTo>
                      <a:cubicBezTo>
                        <a:pt x="30929" y="331"/>
                        <a:pt x="28565" y="-414"/>
                        <a:pt x="26145" y="-927"/>
                      </a:cubicBezTo>
                      <a:cubicBezTo>
                        <a:pt x="23725" y="-1441"/>
                        <a:pt x="21272" y="-1698"/>
                        <a:pt x="18785" y="-1698"/>
                      </a:cubicBezTo>
                      <a:cubicBezTo>
                        <a:pt x="12546" y="-1698"/>
                        <a:pt x="7605" y="115"/>
                        <a:pt x="3964" y="3741"/>
                      </a:cubicBezTo>
                      <a:cubicBezTo>
                        <a:pt x="324" y="7374"/>
                        <a:pt x="-1497" y="12289"/>
                        <a:pt x="-1497" y="18483"/>
                      </a:cubicBezTo>
                      <a:cubicBezTo>
                        <a:pt x="-1497" y="24879"/>
                        <a:pt x="230" y="29953"/>
                        <a:pt x="3685" y="33706"/>
                      </a:cubicBezTo>
                      <a:cubicBezTo>
                        <a:pt x="7140" y="37466"/>
                        <a:pt x="11801" y="39346"/>
                        <a:pt x="17668" y="39346"/>
                      </a:cubicBezTo>
                      <a:cubicBezTo>
                        <a:pt x="22925" y="39346"/>
                        <a:pt x="27083" y="37652"/>
                        <a:pt x="30143" y="34264"/>
                      </a:cubicBezTo>
                      <a:cubicBezTo>
                        <a:pt x="33203" y="30884"/>
                        <a:pt x="34734" y="26286"/>
                        <a:pt x="34734" y="20471"/>
                      </a:cubicBezTo>
                      <a:close/>
                      <a:moveTo>
                        <a:pt x="28312" y="22359"/>
                      </a:moveTo>
                      <a:cubicBezTo>
                        <a:pt x="28267" y="25866"/>
                        <a:pt x="27284" y="28665"/>
                        <a:pt x="25363" y="30757"/>
                      </a:cubicBezTo>
                      <a:cubicBezTo>
                        <a:pt x="23442" y="32857"/>
                        <a:pt x="20900" y="33907"/>
                        <a:pt x="17735" y="33907"/>
                      </a:cubicBezTo>
                      <a:cubicBezTo>
                        <a:pt x="14154" y="33907"/>
                        <a:pt x="11287" y="32894"/>
                        <a:pt x="9135" y="30869"/>
                      </a:cubicBezTo>
                      <a:cubicBezTo>
                        <a:pt x="6984" y="28844"/>
                        <a:pt x="5744" y="25992"/>
                        <a:pt x="5416" y="22314"/>
                      </a:cubicBezTo>
                      <a:lnTo>
                        <a:pt x="28312" y="223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13" name="Figura a mano libera: forma 212">
                  <a:extLst>
                    <a:ext uri="{FF2B5EF4-FFF2-40B4-BE49-F238E27FC236}">
                      <a16:creationId xmlns:a16="http://schemas.microsoft.com/office/drawing/2014/main" id="{73E59AA0-42D0-2ABE-6C84-121B2E88C4B0}"/>
                    </a:ext>
                  </a:extLst>
                </p:cNvPr>
                <p:cNvSpPr/>
                <p:nvPr/>
              </p:nvSpPr>
              <p:spPr>
                <a:xfrm flipV="1">
                  <a:off x="9179803" y="4611418"/>
                  <a:ext cx="7147" cy="7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7" h="7147"/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14" name="Figura a mano libera: forma 213">
                  <a:extLst>
                    <a:ext uri="{FF2B5EF4-FFF2-40B4-BE49-F238E27FC236}">
                      <a16:creationId xmlns:a16="http://schemas.microsoft.com/office/drawing/2014/main" id="{92DEC702-3D6F-9A98-CD32-E2D3079F4633}"/>
                    </a:ext>
                  </a:extLst>
                </p:cNvPr>
                <p:cNvSpPr/>
                <p:nvPr/>
              </p:nvSpPr>
              <p:spPr>
                <a:xfrm flipV="1">
                  <a:off x="9209013" y="4571390"/>
                  <a:ext cx="22895" cy="40027"/>
                </a:xfrm>
                <a:custGeom>
                  <a:avLst/>
                  <a:gdLst>
                    <a:gd name="connsiteX0" fmla="*/ 21776 w 22895"/>
                    <a:gd name="connsiteY0" fmla="*/ 31349 h 40027"/>
                    <a:gd name="connsiteX1" fmla="*/ 19420 w 22895"/>
                    <a:gd name="connsiteY1" fmla="*/ 32264 h 40027"/>
                    <a:gd name="connsiteX2" fmla="*/ 16616 w 22895"/>
                    <a:gd name="connsiteY2" fmla="*/ 32566 h 40027"/>
                    <a:gd name="connsiteX3" fmla="*/ 8251 w 22895"/>
                    <a:gd name="connsiteY3" fmla="*/ 29025 h 40027"/>
                    <a:gd name="connsiteX4" fmla="*/ 5336 w 22895"/>
                    <a:gd name="connsiteY4" fmla="*/ 18851 h 40027"/>
                    <a:gd name="connsiteX5" fmla="*/ 5336 w 22895"/>
                    <a:gd name="connsiteY5" fmla="*/ -1744 h 40027"/>
                    <a:gd name="connsiteX6" fmla="*/ -1119 w 22895"/>
                    <a:gd name="connsiteY6" fmla="*/ -1744 h 40027"/>
                    <a:gd name="connsiteX7" fmla="*/ -1119 w 22895"/>
                    <a:gd name="connsiteY7" fmla="*/ 37346 h 40027"/>
                    <a:gd name="connsiteX8" fmla="*/ 5336 w 22895"/>
                    <a:gd name="connsiteY8" fmla="*/ 37346 h 40027"/>
                    <a:gd name="connsiteX9" fmla="*/ 5336 w 22895"/>
                    <a:gd name="connsiteY9" fmla="*/ 31270 h 40027"/>
                    <a:gd name="connsiteX10" fmla="*/ 10608 w 22895"/>
                    <a:gd name="connsiteY10" fmla="*/ 36553 h 40027"/>
                    <a:gd name="connsiteX11" fmla="*/ 18504 w 22895"/>
                    <a:gd name="connsiteY11" fmla="*/ 38284 h 40027"/>
                    <a:gd name="connsiteX12" fmla="*/ 19967 w 22895"/>
                    <a:gd name="connsiteY12" fmla="*/ 38195 h 40027"/>
                    <a:gd name="connsiteX13" fmla="*/ 21743 w 22895"/>
                    <a:gd name="connsiteY13" fmla="*/ 37938 h 40027"/>
                    <a:gd name="connsiteX14" fmla="*/ 21776 w 22895"/>
                    <a:gd name="connsiteY14" fmla="*/ 31349 h 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895" h="40027">
                      <a:moveTo>
                        <a:pt x="21776" y="31349"/>
                      </a:moveTo>
                      <a:cubicBezTo>
                        <a:pt x="21054" y="31765"/>
                        <a:pt x="20268" y="32071"/>
                        <a:pt x="19420" y="32264"/>
                      </a:cubicBezTo>
                      <a:cubicBezTo>
                        <a:pt x="18571" y="32465"/>
                        <a:pt x="17636" y="32566"/>
                        <a:pt x="16616" y="32566"/>
                      </a:cubicBezTo>
                      <a:cubicBezTo>
                        <a:pt x="12983" y="32566"/>
                        <a:pt x="10194" y="31386"/>
                        <a:pt x="8251" y="29025"/>
                      </a:cubicBezTo>
                      <a:cubicBezTo>
                        <a:pt x="6308" y="26665"/>
                        <a:pt x="5336" y="23274"/>
                        <a:pt x="5336" y="18851"/>
                      </a:cubicBezTo>
                      <a:lnTo>
                        <a:pt x="5336" y="-1744"/>
                      </a:lnTo>
                      <a:lnTo>
                        <a:pt x="-1119" y="-1744"/>
                      </a:lnTo>
                      <a:lnTo>
                        <a:pt x="-1119" y="37346"/>
                      </a:lnTo>
                      <a:lnTo>
                        <a:pt x="5336" y="37346"/>
                      </a:lnTo>
                      <a:lnTo>
                        <a:pt x="5336" y="31270"/>
                      </a:lnTo>
                      <a:cubicBezTo>
                        <a:pt x="6691" y="33646"/>
                        <a:pt x="8449" y="35406"/>
                        <a:pt x="10608" y="36553"/>
                      </a:cubicBezTo>
                      <a:cubicBezTo>
                        <a:pt x="12774" y="37707"/>
                        <a:pt x="15406" y="38284"/>
                        <a:pt x="18504" y="38284"/>
                      </a:cubicBezTo>
                      <a:cubicBezTo>
                        <a:pt x="18943" y="38284"/>
                        <a:pt x="19431" y="38254"/>
                        <a:pt x="19967" y="38195"/>
                      </a:cubicBezTo>
                      <a:cubicBezTo>
                        <a:pt x="20503" y="38143"/>
                        <a:pt x="21095" y="38057"/>
                        <a:pt x="21743" y="37938"/>
                      </a:cubicBezTo>
                      <a:lnTo>
                        <a:pt x="21776" y="3134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15" name="Figura a mano libera: forma 214">
                  <a:extLst>
                    <a:ext uri="{FF2B5EF4-FFF2-40B4-BE49-F238E27FC236}">
                      <a16:creationId xmlns:a16="http://schemas.microsoft.com/office/drawing/2014/main" id="{40033BE9-0944-EBCE-1833-A64A19DEC5B1}"/>
                    </a:ext>
                  </a:extLst>
                </p:cNvPr>
                <p:cNvSpPr/>
                <p:nvPr/>
              </p:nvSpPr>
              <p:spPr>
                <a:xfrm flipV="1">
                  <a:off x="9234245" y="4571390"/>
                  <a:ext cx="36230" cy="41044"/>
                </a:xfrm>
                <a:custGeom>
                  <a:avLst/>
                  <a:gdLst>
                    <a:gd name="connsiteX0" fmla="*/ 34747 w 36230"/>
                    <a:gd name="connsiteY0" fmla="*/ 20471 h 41044"/>
                    <a:gd name="connsiteX1" fmla="*/ 34747 w 36230"/>
                    <a:gd name="connsiteY1" fmla="*/ 17333 h 41044"/>
                    <a:gd name="connsiteX2" fmla="*/ 5217 w 36230"/>
                    <a:gd name="connsiteY2" fmla="*/ 17333 h 41044"/>
                    <a:gd name="connsiteX3" fmla="*/ 9216 w 36230"/>
                    <a:gd name="connsiteY3" fmla="*/ 7226 h 41044"/>
                    <a:gd name="connsiteX4" fmla="*/ 19178 w 36230"/>
                    <a:gd name="connsiteY4" fmla="*/ 3752 h 41044"/>
                    <a:gd name="connsiteX5" fmla="*/ 26348 w 36230"/>
                    <a:gd name="connsiteY5" fmla="*/ 4657 h 41044"/>
                    <a:gd name="connsiteX6" fmla="*/ 33250 w 36230"/>
                    <a:gd name="connsiteY6" fmla="*/ 7382 h 41044"/>
                    <a:gd name="connsiteX7" fmla="*/ 33250 w 36230"/>
                    <a:gd name="connsiteY7" fmla="*/ 1306 h 41044"/>
                    <a:gd name="connsiteX8" fmla="*/ 26158 w 36230"/>
                    <a:gd name="connsiteY8" fmla="*/ -927 h 41044"/>
                    <a:gd name="connsiteX9" fmla="*/ 18798 w 36230"/>
                    <a:gd name="connsiteY9" fmla="*/ -1698 h 41044"/>
                    <a:gd name="connsiteX10" fmla="*/ 3978 w 36230"/>
                    <a:gd name="connsiteY10" fmla="*/ 3741 h 41044"/>
                    <a:gd name="connsiteX11" fmla="*/ -1484 w 36230"/>
                    <a:gd name="connsiteY11" fmla="*/ 18483 h 41044"/>
                    <a:gd name="connsiteX12" fmla="*/ 3698 w 36230"/>
                    <a:gd name="connsiteY12" fmla="*/ 33706 h 41044"/>
                    <a:gd name="connsiteX13" fmla="*/ 17681 w 36230"/>
                    <a:gd name="connsiteY13" fmla="*/ 39346 h 41044"/>
                    <a:gd name="connsiteX14" fmla="*/ 30157 w 36230"/>
                    <a:gd name="connsiteY14" fmla="*/ 34264 h 41044"/>
                    <a:gd name="connsiteX15" fmla="*/ 34747 w 36230"/>
                    <a:gd name="connsiteY15" fmla="*/ 20471 h 41044"/>
                    <a:gd name="connsiteX16" fmla="*/ 28325 w 36230"/>
                    <a:gd name="connsiteY16" fmla="*/ 22359 h 41044"/>
                    <a:gd name="connsiteX17" fmla="*/ 25376 w 36230"/>
                    <a:gd name="connsiteY17" fmla="*/ 30757 h 41044"/>
                    <a:gd name="connsiteX18" fmla="*/ 17748 w 36230"/>
                    <a:gd name="connsiteY18" fmla="*/ 33907 h 41044"/>
                    <a:gd name="connsiteX19" fmla="*/ 9149 w 36230"/>
                    <a:gd name="connsiteY19" fmla="*/ 30869 h 41044"/>
                    <a:gd name="connsiteX20" fmla="*/ 5430 w 36230"/>
                    <a:gd name="connsiteY20" fmla="*/ 22314 h 41044"/>
                    <a:gd name="connsiteX21" fmla="*/ 28325 w 36230"/>
                    <a:gd name="connsiteY21" fmla="*/ 22359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230" h="41044">
                      <a:moveTo>
                        <a:pt x="34747" y="20471"/>
                      </a:moveTo>
                      <a:lnTo>
                        <a:pt x="34747" y="17333"/>
                      </a:lnTo>
                      <a:lnTo>
                        <a:pt x="5217" y="17333"/>
                      </a:lnTo>
                      <a:cubicBezTo>
                        <a:pt x="5500" y="12910"/>
                        <a:pt x="6833" y="9541"/>
                        <a:pt x="9216" y="7226"/>
                      </a:cubicBezTo>
                      <a:cubicBezTo>
                        <a:pt x="11598" y="4910"/>
                        <a:pt x="14919" y="3752"/>
                        <a:pt x="19178" y="3752"/>
                      </a:cubicBezTo>
                      <a:cubicBezTo>
                        <a:pt x="21642" y="3752"/>
                        <a:pt x="24033" y="4054"/>
                        <a:pt x="26348" y="4657"/>
                      </a:cubicBezTo>
                      <a:cubicBezTo>
                        <a:pt x="28664" y="5260"/>
                        <a:pt x="30964" y="6168"/>
                        <a:pt x="33250" y="7382"/>
                      </a:cubicBezTo>
                      <a:lnTo>
                        <a:pt x="33250" y="1306"/>
                      </a:lnTo>
                      <a:cubicBezTo>
                        <a:pt x="30942" y="331"/>
                        <a:pt x="28578" y="-414"/>
                        <a:pt x="26158" y="-927"/>
                      </a:cubicBezTo>
                      <a:cubicBezTo>
                        <a:pt x="23738" y="-1441"/>
                        <a:pt x="21285" y="-1698"/>
                        <a:pt x="18798" y="-1698"/>
                      </a:cubicBezTo>
                      <a:cubicBezTo>
                        <a:pt x="12559" y="-1698"/>
                        <a:pt x="7619" y="115"/>
                        <a:pt x="3978" y="3741"/>
                      </a:cubicBezTo>
                      <a:cubicBezTo>
                        <a:pt x="337" y="7374"/>
                        <a:pt x="-1484" y="12289"/>
                        <a:pt x="-1484" y="18483"/>
                      </a:cubicBezTo>
                      <a:cubicBezTo>
                        <a:pt x="-1484" y="24879"/>
                        <a:pt x="244" y="29953"/>
                        <a:pt x="3698" y="33706"/>
                      </a:cubicBezTo>
                      <a:cubicBezTo>
                        <a:pt x="7153" y="37466"/>
                        <a:pt x="11814" y="39346"/>
                        <a:pt x="17681" y="39346"/>
                      </a:cubicBezTo>
                      <a:cubicBezTo>
                        <a:pt x="22938" y="39346"/>
                        <a:pt x="27096" y="37652"/>
                        <a:pt x="30157" y="34264"/>
                      </a:cubicBezTo>
                      <a:cubicBezTo>
                        <a:pt x="33217" y="30884"/>
                        <a:pt x="34747" y="26286"/>
                        <a:pt x="34747" y="20471"/>
                      </a:cubicBezTo>
                      <a:close/>
                      <a:moveTo>
                        <a:pt x="28325" y="22359"/>
                      </a:moveTo>
                      <a:cubicBezTo>
                        <a:pt x="28280" y="25866"/>
                        <a:pt x="27297" y="28665"/>
                        <a:pt x="25376" y="30757"/>
                      </a:cubicBezTo>
                      <a:cubicBezTo>
                        <a:pt x="23455" y="32857"/>
                        <a:pt x="20913" y="33907"/>
                        <a:pt x="17748" y="33907"/>
                      </a:cubicBezTo>
                      <a:cubicBezTo>
                        <a:pt x="14167" y="33907"/>
                        <a:pt x="11300" y="32894"/>
                        <a:pt x="9149" y="30869"/>
                      </a:cubicBezTo>
                      <a:cubicBezTo>
                        <a:pt x="6997" y="28844"/>
                        <a:pt x="5757" y="25992"/>
                        <a:pt x="5430" y="22314"/>
                      </a:cubicBezTo>
                      <a:lnTo>
                        <a:pt x="28325" y="223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16" name="Figura a mano libera: forma 215">
                  <a:extLst>
                    <a:ext uri="{FF2B5EF4-FFF2-40B4-BE49-F238E27FC236}">
                      <a16:creationId xmlns:a16="http://schemas.microsoft.com/office/drawing/2014/main" id="{7F5B3A42-5516-EAF2-CC0F-DA97AF31C1DA}"/>
                    </a:ext>
                  </a:extLst>
                </p:cNvPr>
                <p:cNvSpPr/>
                <p:nvPr/>
              </p:nvSpPr>
              <p:spPr>
                <a:xfrm flipV="1">
                  <a:off x="9278568" y="4571390"/>
                  <a:ext cx="33025" cy="41044"/>
                </a:xfrm>
                <a:custGeom>
                  <a:avLst/>
                  <a:gdLst>
                    <a:gd name="connsiteX0" fmla="*/ 18850 w 33025"/>
                    <a:gd name="connsiteY0" fmla="*/ 18964 h 41044"/>
                    <a:gd name="connsiteX1" fmla="*/ 8061 w 33025"/>
                    <a:gd name="connsiteY1" fmla="*/ 17188 h 41044"/>
                    <a:gd name="connsiteX2" fmla="*/ 5057 w 33025"/>
                    <a:gd name="connsiteY2" fmla="*/ 11112 h 41044"/>
                    <a:gd name="connsiteX3" fmla="*/ 7313 w 33025"/>
                    <a:gd name="connsiteY3" fmla="*/ 5684 h 41044"/>
                    <a:gd name="connsiteX4" fmla="*/ 13433 w 33025"/>
                    <a:gd name="connsiteY4" fmla="*/ 3685 h 41044"/>
                    <a:gd name="connsiteX5" fmla="*/ 22010 w 33025"/>
                    <a:gd name="connsiteY5" fmla="*/ 7471 h 41044"/>
                    <a:gd name="connsiteX6" fmla="*/ 25238 w 33025"/>
                    <a:gd name="connsiteY6" fmla="*/ 17534 h 41044"/>
                    <a:gd name="connsiteX7" fmla="*/ 25238 w 33025"/>
                    <a:gd name="connsiteY7" fmla="*/ 18964 h 41044"/>
                    <a:gd name="connsiteX8" fmla="*/ 18850 w 33025"/>
                    <a:gd name="connsiteY8" fmla="*/ 18964 h 41044"/>
                    <a:gd name="connsiteX9" fmla="*/ 31660 w 33025"/>
                    <a:gd name="connsiteY9" fmla="*/ 21622 h 41044"/>
                    <a:gd name="connsiteX10" fmla="*/ 31660 w 33025"/>
                    <a:gd name="connsiteY10" fmla="*/ -682 h 41044"/>
                    <a:gd name="connsiteX11" fmla="*/ 25238 w 33025"/>
                    <a:gd name="connsiteY11" fmla="*/ -682 h 41044"/>
                    <a:gd name="connsiteX12" fmla="*/ 25238 w 33025"/>
                    <a:gd name="connsiteY12" fmla="*/ 5249 h 41044"/>
                    <a:gd name="connsiteX13" fmla="*/ 19754 w 33025"/>
                    <a:gd name="connsiteY13" fmla="*/ 0 h 41044"/>
                    <a:gd name="connsiteX14" fmla="*/ 11724 w 33025"/>
                    <a:gd name="connsiteY14" fmla="*/ -1698 h 41044"/>
                    <a:gd name="connsiteX15" fmla="*/ 2175 w 33025"/>
                    <a:gd name="connsiteY15" fmla="*/ 1675 h 41044"/>
                    <a:gd name="connsiteX16" fmla="*/ -1365 w 33025"/>
                    <a:gd name="connsiteY16" fmla="*/ 10699 h 41044"/>
                    <a:gd name="connsiteX17" fmla="*/ 3046 w 33025"/>
                    <a:gd name="connsiteY17" fmla="*/ 20639 h 41044"/>
                    <a:gd name="connsiteX18" fmla="*/ 16225 w 33025"/>
                    <a:gd name="connsiteY18" fmla="*/ 23989 h 41044"/>
                    <a:gd name="connsiteX19" fmla="*/ 25238 w 33025"/>
                    <a:gd name="connsiteY19" fmla="*/ 23989 h 41044"/>
                    <a:gd name="connsiteX20" fmla="*/ 25238 w 33025"/>
                    <a:gd name="connsiteY20" fmla="*/ 24626 h 41044"/>
                    <a:gd name="connsiteX21" fmla="*/ 22323 w 33025"/>
                    <a:gd name="connsiteY21" fmla="*/ 31483 h 41044"/>
                    <a:gd name="connsiteX22" fmla="*/ 14137 w 33025"/>
                    <a:gd name="connsiteY22" fmla="*/ 33907 h 41044"/>
                    <a:gd name="connsiteX23" fmla="*/ 7603 w 33025"/>
                    <a:gd name="connsiteY23" fmla="*/ 33103 h 41044"/>
                    <a:gd name="connsiteX24" fmla="*/ 1505 w 33025"/>
                    <a:gd name="connsiteY24" fmla="*/ 30690 h 41044"/>
                    <a:gd name="connsiteX25" fmla="*/ 1505 w 33025"/>
                    <a:gd name="connsiteY25" fmla="*/ 36632 h 41044"/>
                    <a:gd name="connsiteX26" fmla="*/ 8340 w 33025"/>
                    <a:gd name="connsiteY26" fmla="*/ 38665 h 41044"/>
                    <a:gd name="connsiteX27" fmla="*/ 14796 w 33025"/>
                    <a:gd name="connsiteY27" fmla="*/ 39346 h 41044"/>
                    <a:gd name="connsiteX28" fmla="*/ 27472 w 33025"/>
                    <a:gd name="connsiteY28" fmla="*/ 34946 h 41044"/>
                    <a:gd name="connsiteX29" fmla="*/ 31660 w 33025"/>
                    <a:gd name="connsiteY29" fmla="*/ 21622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3025" h="41044">
                      <a:moveTo>
                        <a:pt x="18850" y="18964"/>
                      </a:moveTo>
                      <a:cubicBezTo>
                        <a:pt x="13660" y="18964"/>
                        <a:pt x="10064" y="18372"/>
                        <a:pt x="8061" y="17188"/>
                      </a:cubicBezTo>
                      <a:cubicBezTo>
                        <a:pt x="6058" y="16004"/>
                        <a:pt x="5057" y="13979"/>
                        <a:pt x="5057" y="11112"/>
                      </a:cubicBezTo>
                      <a:cubicBezTo>
                        <a:pt x="5057" y="8834"/>
                        <a:pt x="5809" y="7025"/>
                        <a:pt x="7313" y="5684"/>
                      </a:cubicBezTo>
                      <a:cubicBezTo>
                        <a:pt x="8817" y="4352"/>
                        <a:pt x="10857" y="3685"/>
                        <a:pt x="13433" y="3685"/>
                      </a:cubicBezTo>
                      <a:cubicBezTo>
                        <a:pt x="16999" y="3685"/>
                        <a:pt x="19859" y="4947"/>
                        <a:pt x="22010" y="7471"/>
                      </a:cubicBezTo>
                      <a:cubicBezTo>
                        <a:pt x="24162" y="9995"/>
                        <a:pt x="25238" y="13350"/>
                        <a:pt x="25238" y="17534"/>
                      </a:cubicBezTo>
                      <a:lnTo>
                        <a:pt x="25238" y="18964"/>
                      </a:lnTo>
                      <a:lnTo>
                        <a:pt x="18850" y="18964"/>
                      </a:lnTo>
                      <a:close/>
                      <a:moveTo>
                        <a:pt x="31660" y="21622"/>
                      </a:moveTo>
                      <a:lnTo>
                        <a:pt x="31660" y="-682"/>
                      </a:lnTo>
                      <a:lnTo>
                        <a:pt x="25238" y="-682"/>
                      </a:lnTo>
                      <a:lnTo>
                        <a:pt x="25238" y="5249"/>
                      </a:lnTo>
                      <a:cubicBezTo>
                        <a:pt x="23771" y="2881"/>
                        <a:pt x="21943" y="1131"/>
                        <a:pt x="19754" y="0"/>
                      </a:cubicBezTo>
                      <a:cubicBezTo>
                        <a:pt x="17565" y="-1132"/>
                        <a:pt x="14889" y="-1698"/>
                        <a:pt x="11724" y="-1698"/>
                      </a:cubicBezTo>
                      <a:cubicBezTo>
                        <a:pt x="7726" y="-1698"/>
                        <a:pt x="4543" y="-574"/>
                        <a:pt x="2175" y="1675"/>
                      </a:cubicBezTo>
                      <a:cubicBezTo>
                        <a:pt x="-185" y="3923"/>
                        <a:pt x="-1365" y="6931"/>
                        <a:pt x="-1365" y="10699"/>
                      </a:cubicBezTo>
                      <a:cubicBezTo>
                        <a:pt x="-1365" y="15092"/>
                        <a:pt x="105" y="18405"/>
                        <a:pt x="3046" y="20639"/>
                      </a:cubicBezTo>
                      <a:cubicBezTo>
                        <a:pt x="5995" y="22873"/>
                        <a:pt x="10388" y="23989"/>
                        <a:pt x="16225" y="23989"/>
                      </a:cubicBezTo>
                      <a:lnTo>
                        <a:pt x="25238" y="23989"/>
                      </a:lnTo>
                      <a:lnTo>
                        <a:pt x="25238" y="24626"/>
                      </a:lnTo>
                      <a:cubicBezTo>
                        <a:pt x="25238" y="27582"/>
                        <a:pt x="24266" y="29868"/>
                        <a:pt x="22323" y="31483"/>
                      </a:cubicBezTo>
                      <a:cubicBezTo>
                        <a:pt x="20380" y="33099"/>
                        <a:pt x="17651" y="33907"/>
                        <a:pt x="14137" y="33907"/>
                      </a:cubicBezTo>
                      <a:cubicBezTo>
                        <a:pt x="11903" y="33907"/>
                        <a:pt x="9725" y="33639"/>
                        <a:pt x="7603" y="33103"/>
                      </a:cubicBezTo>
                      <a:cubicBezTo>
                        <a:pt x="5488" y="32567"/>
                        <a:pt x="3456" y="31763"/>
                        <a:pt x="1505" y="30690"/>
                      </a:cubicBezTo>
                      <a:lnTo>
                        <a:pt x="1505" y="36632"/>
                      </a:lnTo>
                      <a:cubicBezTo>
                        <a:pt x="3850" y="37540"/>
                        <a:pt x="6129" y="38218"/>
                        <a:pt x="8340" y="38665"/>
                      </a:cubicBezTo>
                      <a:cubicBezTo>
                        <a:pt x="10552" y="39119"/>
                        <a:pt x="12703" y="39346"/>
                        <a:pt x="14796" y="39346"/>
                      </a:cubicBezTo>
                      <a:cubicBezTo>
                        <a:pt x="20454" y="39346"/>
                        <a:pt x="24680" y="37879"/>
                        <a:pt x="27472" y="34946"/>
                      </a:cubicBezTo>
                      <a:cubicBezTo>
                        <a:pt x="30264" y="32020"/>
                        <a:pt x="31660" y="27578"/>
                        <a:pt x="31660" y="216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17" name="Figura a mano libera: forma 216">
                  <a:extLst>
                    <a:ext uri="{FF2B5EF4-FFF2-40B4-BE49-F238E27FC236}">
                      <a16:creationId xmlns:a16="http://schemas.microsoft.com/office/drawing/2014/main" id="{C0F4B25B-7478-FA03-6333-C3613D7CF61B}"/>
                    </a:ext>
                  </a:extLst>
                </p:cNvPr>
                <p:cNvSpPr/>
                <p:nvPr/>
              </p:nvSpPr>
              <p:spPr>
                <a:xfrm flipV="1">
                  <a:off x="9324815" y="4557105"/>
                  <a:ext cx="6421" cy="54312"/>
                </a:xfrm>
                <a:custGeom>
                  <a:avLst/>
                  <a:gdLst>
                    <a:gd name="connsiteX0" fmla="*/ -389 w 6421"/>
                    <a:gd name="connsiteY0" fmla="*/ 51928 h 54312"/>
                    <a:gd name="connsiteX1" fmla="*/ 6033 w 6421"/>
                    <a:gd name="connsiteY1" fmla="*/ 51928 h 54312"/>
                    <a:gd name="connsiteX2" fmla="*/ 6033 w 6421"/>
                    <a:gd name="connsiteY2" fmla="*/ -2384 h 54312"/>
                    <a:gd name="connsiteX3" fmla="*/ -389 w 6421"/>
                    <a:gd name="connsiteY3" fmla="*/ -2384 h 54312"/>
                    <a:gd name="connsiteX4" fmla="*/ -389 w 6421"/>
                    <a:gd name="connsiteY4" fmla="*/ 51928 h 5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21" h="54312">
                      <a:moveTo>
                        <a:pt x="-389" y="51928"/>
                      </a:moveTo>
                      <a:lnTo>
                        <a:pt x="6033" y="51928"/>
                      </a:lnTo>
                      <a:lnTo>
                        <a:pt x="6033" y="-2384"/>
                      </a:lnTo>
                      <a:lnTo>
                        <a:pt x="-389" y="-2384"/>
                      </a:lnTo>
                      <a:lnTo>
                        <a:pt x="-389" y="519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18" name="Figura a mano libera: forma 217">
                  <a:extLst>
                    <a:ext uri="{FF2B5EF4-FFF2-40B4-BE49-F238E27FC236}">
                      <a16:creationId xmlns:a16="http://schemas.microsoft.com/office/drawing/2014/main" id="{DA89B37C-1176-C9FB-A595-98474A9AF1E2}"/>
                    </a:ext>
                  </a:extLst>
                </p:cNvPr>
                <p:cNvSpPr/>
                <p:nvPr/>
              </p:nvSpPr>
              <p:spPr>
                <a:xfrm flipV="1">
                  <a:off x="9341881" y="4571390"/>
                  <a:ext cx="36230" cy="41044"/>
                </a:xfrm>
                <a:custGeom>
                  <a:avLst/>
                  <a:gdLst>
                    <a:gd name="connsiteX0" fmla="*/ 34762 w 36230"/>
                    <a:gd name="connsiteY0" fmla="*/ 20471 h 41044"/>
                    <a:gd name="connsiteX1" fmla="*/ 34762 w 36230"/>
                    <a:gd name="connsiteY1" fmla="*/ 17333 h 41044"/>
                    <a:gd name="connsiteX2" fmla="*/ 5232 w 36230"/>
                    <a:gd name="connsiteY2" fmla="*/ 17333 h 41044"/>
                    <a:gd name="connsiteX3" fmla="*/ 9231 w 36230"/>
                    <a:gd name="connsiteY3" fmla="*/ 7226 h 41044"/>
                    <a:gd name="connsiteX4" fmla="*/ 19193 w 36230"/>
                    <a:gd name="connsiteY4" fmla="*/ 3752 h 41044"/>
                    <a:gd name="connsiteX5" fmla="*/ 26363 w 36230"/>
                    <a:gd name="connsiteY5" fmla="*/ 4657 h 41044"/>
                    <a:gd name="connsiteX6" fmla="*/ 33265 w 36230"/>
                    <a:gd name="connsiteY6" fmla="*/ 7382 h 41044"/>
                    <a:gd name="connsiteX7" fmla="*/ 33265 w 36230"/>
                    <a:gd name="connsiteY7" fmla="*/ 1306 h 41044"/>
                    <a:gd name="connsiteX8" fmla="*/ 26173 w 36230"/>
                    <a:gd name="connsiteY8" fmla="*/ -927 h 41044"/>
                    <a:gd name="connsiteX9" fmla="*/ 18813 w 36230"/>
                    <a:gd name="connsiteY9" fmla="*/ -1698 h 41044"/>
                    <a:gd name="connsiteX10" fmla="*/ 3993 w 36230"/>
                    <a:gd name="connsiteY10" fmla="*/ 3741 h 41044"/>
                    <a:gd name="connsiteX11" fmla="*/ -1469 w 36230"/>
                    <a:gd name="connsiteY11" fmla="*/ 18483 h 41044"/>
                    <a:gd name="connsiteX12" fmla="*/ 3714 w 36230"/>
                    <a:gd name="connsiteY12" fmla="*/ 33706 h 41044"/>
                    <a:gd name="connsiteX13" fmla="*/ 17696 w 36230"/>
                    <a:gd name="connsiteY13" fmla="*/ 39346 h 41044"/>
                    <a:gd name="connsiteX14" fmla="*/ 30172 w 36230"/>
                    <a:gd name="connsiteY14" fmla="*/ 34264 h 41044"/>
                    <a:gd name="connsiteX15" fmla="*/ 34762 w 36230"/>
                    <a:gd name="connsiteY15" fmla="*/ 20471 h 41044"/>
                    <a:gd name="connsiteX16" fmla="*/ 28340 w 36230"/>
                    <a:gd name="connsiteY16" fmla="*/ 22359 h 41044"/>
                    <a:gd name="connsiteX17" fmla="*/ 25391 w 36230"/>
                    <a:gd name="connsiteY17" fmla="*/ 30757 h 41044"/>
                    <a:gd name="connsiteX18" fmla="*/ 17763 w 36230"/>
                    <a:gd name="connsiteY18" fmla="*/ 33907 h 41044"/>
                    <a:gd name="connsiteX19" fmla="*/ 9164 w 36230"/>
                    <a:gd name="connsiteY19" fmla="*/ 30869 h 41044"/>
                    <a:gd name="connsiteX20" fmla="*/ 5445 w 36230"/>
                    <a:gd name="connsiteY20" fmla="*/ 22314 h 41044"/>
                    <a:gd name="connsiteX21" fmla="*/ 28340 w 36230"/>
                    <a:gd name="connsiteY21" fmla="*/ 22359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230" h="41044">
                      <a:moveTo>
                        <a:pt x="34762" y="20471"/>
                      </a:moveTo>
                      <a:lnTo>
                        <a:pt x="34762" y="17333"/>
                      </a:lnTo>
                      <a:lnTo>
                        <a:pt x="5232" y="17333"/>
                      </a:lnTo>
                      <a:cubicBezTo>
                        <a:pt x="5515" y="12910"/>
                        <a:pt x="6848" y="9541"/>
                        <a:pt x="9231" y="7226"/>
                      </a:cubicBezTo>
                      <a:cubicBezTo>
                        <a:pt x="11613" y="4910"/>
                        <a:pt x="14934" y="3752"/>
                        <a:pt x="19193" y="3752"/>
                      </a:cubicBezTo>
                      <a:cubicBezTo>
                        <a:pt x="21658" y="3752"/>
                        <a:pt x="24048" y="4054"/>
                        <a:pt x="26363" y="4657"/>
                      </a:cubicBezTo>
                      <a:cubicBezTo>
                        <a:pt x="28679" y="5260"/>
                        <a:pt x="30979" y="6168"/>
                        <a:pt x="33265" y="7382"/>
                      </a:cubicBezTo>
                      <a:lnTo>
                        <a:pt x="33265" y="1306"/>
                      </a:lnTo>
                      <a:cubicBezTo>
                        <a:pt x="30957" y="331"/>
                        <a:pt x="28593" y="-414"/>
                        <a:pt x="26173" y="-927"/>
                      </a:cubicBezTo>
                      <a:cubicBezTo>
                        <a:pt x="23753" y="-1441"/>
                        <a:pt x="21300" y="-1698"/>
                        <a:pt x="18813" y="-1698"/>
                      </a:cubicBezTo>
                      <a:cubicBezTo>
                        <a:pt x="12574" y="-1698"/>
                        <a:pt x="7634" y="115"/>
                        <a:pt x="3993" y="3741"/>
                      </a:cubicBezTo>
                      <a:cubicBezTo>
                        <a:pt x="352" y="7374"/>
                        <a:pt x="-1469" y="12289"/>
                        <a:pt x="-1469" y="18483"/>
                      </a:cubicBezTo>
                      <a:cubicBezTo>
                        <a:pt x="-1469" y="24879"/>
                        <a:pt x="259" y="29953"/>
                        <a:pt x="3714" y="33706"/>
                      </a:cubicBezTo>
                      <a:cubicBezTo>
                        <a:pt x="7168" y="37466"/>
                        <a:pt x="11829" y="39346"/>
                        <a:pt x="17696" y="39346"/>
                      </a:cubicBezTo>
                      <a:cubicBezTo>
                        <a:pt x="22953" y="39346"/>
                        <a:pt x="27111" y="37652"/>
                        <a:pt x="30172" y="34264"/>
                      </a:cubicBezTo>
                      <a:cubicBezTo>
                        <a:pt x="33232" y="30884"/>
                        <a:pt x="34762" y="26286"/>
                        <a:pt x="34762" y="20471"/>
                      </a:cubicBezTo>
                      <a:close/>
                      <a:moveTo>
                        <a:pt x="28340" y="22359"/>
                      </a:moveTo>
                      <a:cubicBezTo>
                        <a:pt x="28295" y="25866"/>
                        <a:pt x="27312" y="28665"/>
                        <a:pt x="25391" y="30757"/>
                      </a:cubicBezTo>
                      <a:cubicBezTo>
                        <a:pt x="23471" y="32857"/>
                        <a:pt x="20928" y="33907"/>
                        <a:pt x="17763" y="33907"/>
                      </a:cubicBezTo>
                      <a:cubicBezTo>
                        <a:pt x="14182" y="33907"/>
                        <a:pt x="11316" y="32894"/>
                        <a:pt x="9164" y="30869"/>
                      </a:cubicBezTo>
                      <a:cubicBezTo>
                        <a:pt x="7012" y="28844"/>
                        <a:pt x="5772" y="25992"/>
                        <a:pt x="5445" y="22314"/>
                      </a:cubicBezTo>
                      <a:lnTo>
                        <a:pt x="28340" y="223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  <p:sp>
            <p:nvSpPr>
              <p:cNvPr id="219" name="Figura a mano libera: forma 218">
                <a:extLst>
                  <a:ext uri="{FF2B5EF4-FFF2-40B4-BE49-F238E27FC236}">
                    <a16:creationId xmlns:a16="http://schemas.microsoft.com/office/drawing/2014/main" id="{2DD2BE89-31DE-0D71-3B46-FD0B07D8E8E5}"/>
                  </a:ext>
                </a:extLst>
              </p:cNvPr>
              <p:cNvSpPr/>
              <p:nvPr/>
            </p:nvSpPr>
            <p:spPr>
              <a:xfrm>
                <a:off x="8757161" y="4691317"/>
                <a:ext cx="142956" cy="7147"/>
              </a:xfrm>
              <a:custGeom>
                <a:avLst/>
                <a:gdLst>
                  <a:gd name="connsiteX0" fmla="*/ 0 w 142956"/>
                  <a:gd name="connsiteY0" fmla="*/ 0 h 7147"/>
                  <a:gd name="connsiteX1" fmla="*/ 71478 w 142956"/>
                  <a:gd name="connsiteY1" fmla="*/ 0 h 7147"/>
                  <a:gd name="connsiteX2" fmla="*/ 142956 w 142956"/>
                  <a:gd name="connsiteY2" fmla="*/ 0 h 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956" h="7147">
                    <a:moveTo>
                      <a:pt x="0" y="0"/>
                    </a:moveTo>
                    <a:lnTo>
                      <a:pt x="71478" y="0"/>
                    </a:lnTo>
                    <a:lnTo>
                      <a:pt x="142956" y="0"/>
                    </a:lnTo>
                  </a:path>
                </a:pathLst>
              </a:custGeom>
              <a:noFill/>
              <a:ln w="10716" cap="sq">
                <a:solidFill>
                  <a:srgbClr val="FF7F0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220" name="Segnaposto contenuto 20">
                <a:extLst>
                  <a:ext uri="{FF2B5EF4-FFF2-40B4-BE49-F238E27FC236}">
                    <a16:creationId xmlns:a16="http://schemas.microsoft.com/office/drawing/2014/main" id="{85FC3D82-801A-4659-0F53-8DAEA02E1759}"/>
                  </a:ext>
                </a:extLst>
              </p:cNvPr>
              <p:cNvGrpSpPr/>
              <p:nvPr/>
            </p:nvGrpSpPr>
            <p:grpSpPr>
              <a:xfrm>
                <a:off x="8964313" y="4662022"/>
                <a:ext cx="358408" cy="55328"/>
                <a:chOff x="8964313" y="4662022"/>
                <a:chExt cx="358408" cy="55328"/>
              </a:xfrm>
              <a:solidFill>
                <a:srgbClr val="000000"/>
              </a:solidFill>
            </p:grpSpPr>
            <p:sp>
              <p:nvSpPr>
                <p:cNvPr id="221" name="Figura a mano libera: forma 220">
                  <a:extLst>
                    <a:ext uri="{FF2B5EF4-FFF2-40B4-BE49-F238E27FC236}">
                      <a16:creationId xmlns:a16="http://schemas.microsoft.com/office/drawing/2014/main" id="{7A6CE4A9-577B-6135-3D18-EB727650BC89}"/>
                    </a:ext>
                  </a:extLst>
                </p:cNvPr>
                <p:cNvSpPr/>
                <p:nvPr/>
              </p:nvSpPr>
              <p:spPr>
                <a:xfrm flipV="1">
                  <a:off x="8964313" y="4664223"/>
                  <a:ext cx="33650" cy="52112"/>
                </a:xfrm>
                <a:custGeom>
                  <a:avLst/>
                  <a:gdLst>
                    <a:gd name="connsiteX0" fmla="*/ 5366 w 33650"/>
                    <a:gd name="connsiteY0" fmla="*/ 44045 h 52112"/>
                    <a:gd name="connsiteX1" fmla="*/ 5366 w 33650"/>
                    <a:gd name="connsiteY1" fmla="*/ 24467 h 52112"/>
                    <a:gd name="connsiteX2" fmla="*/ 14234 w 33650"/>
                    <a:gd name="connsiteY2" fmla="*/ 24467 h 52112"/>
                    <a:gd name="connsiteX3" fmla="*/ 21840 w 33650"/>
                    <a:gd name="connsiteY3" fmla="*/ 27013 h 52112"/>
                    <a:gd name="connsiteX4" fmla="*/ 24531 w 33650"/>
                    <a:gd name="connsiteY4" fmla="*/ 34272 h 52112"/>
                    <a:gd name="connsiteX5" fmla="*/ 21840 w 33650"/>
                    <a:gd name="connsiteY5" fmla="*/ 41498 h 52112"/>
                    <a:gd name="connsiteX6" fmla="*/ 14234 w 33650"/>
                    <a:gd name="connsiteY6" fmla="*/ 44045 h 52112"/>
                    <a:gd name="connsiteX7" fmla="*/ 5366 w 33650"/>
                    <a:gd name="connsiteY7" fmla="*/ 44045 h 52112"/>
                    <a:gd name="connsiteX8" fmla="*/ -1681 w 33650"/>
                    <a:gd name="connsiteY8" fmla="*/ 49841 h 52112"/>
                    <a:gd name="connsiteX9" fmla="*/ 14234 w 33650"/>
                    <a:gd name="connsiteY9" fmla="*/ 49841 h 52112"/>
                    <a:gd name="connsiteX10" fmla="*/ 27480 w 33650"/>
                    <a:gd name="connsiteY10" fmla="*/ 45876 h 52112"/>
                    <a:gd name="connsiteX11" fmla="*/ 31969 w 33650"/>
                    <a:gd name="connsiteY11" fmla="*/ 34272 h 52112"/>
                    <a:gd name="connsiteX12" fmla="*/ 27480 w 33650"/>
                    <a:gd name="connsiteY12" fmla="*/ 22613 h 52112"/>
                    <a:gd name="connsiteX13" fmla="*/ 14234 w 33650"/>
                    <a:gd name="connsiteY13" fmla="*/ 18670 h 52112"/>
                    <a:gd name="connsiteX14" fmla="*/ 5366 w 33650"/>
                    <a:gd name="connsiteY14" fmla="*/ 18670 h 52112"/>
                    <a:gd name="connsiteX15" fmla="*/ 5366 w 33650"/>
                    <a:gd name="connsiteY15" fmla="*/ -2271 h 52112"/>
                    <a:gd name="connsiteX16" fmla="*/ -1681 w 33650"/>
                    <a:gd name="connsiteY16" fmla="*/ -2271 h 52112"/>
                    <a:gd name="connsiteX17" fmla="*/ -1681 w 33650"/>
                    <a:gd name="connsiteY17" fmla="*/ 49841 h 5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650" h="52112">
                      <a:moveTo>
                        <a:pt x="5366" y="44045"/>
                      </a:moveTo>
                      <a:lnTo>
                        <a:pt x="5366" y="24467"/>
                      </a:lnTo>
                      <a:lnTo>
                        <a:pt x="14234" y="24467"/>
                      </a:lnTo>
                      <a:cubicBezTo>
                        <a:pt x="17517" y="24467"/>
                        <a:pt x="20053" y="25315"/>
                        <a:pt x="21840" y="27013"/>
                      </a:cubicBezTo>
                      <a:cubicBezTo>
                        <a:pt x="23634" y="28711"/>
                        <a:pt x="24531" y="31130"/>
                        <a:pt x="24531" y="34272"/>
                      </a:cubicBezTo>
                      <a:cubicBezTo>
                        <a:pt x="24531" y="37392"/>
                        <a:pt x="23634" y="39801"/>
                        <a:pt x="21840" y="41498"/>
                      </a:cubicBezTo>
                      <a:cubicBezTo>
                        <a:pt x="20053" y="43196"/>
                        <a:pt x="17517" y="44045"/>
                        <a:pt x="14234" y="44045"/>
                      </a:cubicBezTo>
                      <a:lnTo>
                        <a:pt x="5366" y="44045"/>
                      </a:lnTo>
                      <a:close/>
                      <a:moveTo>
                        <a:pt x="-1681" y="49841"/>
                      </a:moveTo>
                      <a:lnTo>
                        <a:pt x="14234" y="49841"/>
                      </a:lnTo>
                      <a:cubicBezTo>
                        <a:pt x="20079" y="49841"/>
                        <a:pt x="24494" y="48520"/>
                        <a:pt x="27480" y="45876"/>
                      </a:cubicBezTo>
                      <a:cubicBezTo>
                        <a:pt x="30473" y="43233"/>
                        <a:pt x="31969" y="39365"/>
                        <a:pt x="31969" y="34272"/>
                      </a:cubicBezTo>
                      <a:cubicBezTo>
                        <a:pt x="31969" y="29127"/>
                        <a:pt x="30473" y="25241"/>
                        <a:pt x="27480" y="22613"/>
                      </a:cubicBezTo>
                      <a:cubicBezTo>
                        <a:pt x="24494" y="19984"/>
                        <a:pt x="20079" y="18670"/>
                        <a:pt x="14234" y="18670"/>
                      </a:cubicBezTo>
                      <a:lnTo>
                        <a:pt x="5366" y="18670"/>
                      </a:lnTo>
                      <a:lnTo>
                        <a:pt x="5366" y="-2271"/>
                      </a:lnTo>
                      <a:lnTo>
                        <a:pt x="-1681" y="-2271"/>
                      </a:lnTo>
                      <a:lnTo>
                        <a:pt x="-1681" y="498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22" name="Figura a mano libera: forma 221">
                  <a:extLst>
                    <a:ext uri="{FF2B5EF4-FFF2-40B4-BE49-F238E27FC236}">
                      <a16:creationId xmlns:a16="http://schemas.microsoft.com/office/drawing/2014/main" id="{E94FEAD3-F559-6E16-0AE4-FEDA19E66361}"/>
                    </a:ext>
                  </a:extLst>
                </p:cNvPr>
                <p:cNvSpPr/>
                <p:nvPr/>
              </p:nvSpPr>
              <p:spPr>
                <a:xfrm flipV="1">
                  <a:off x="9005641" y="4676307"/>
                  <a:ext cx="22895" cy="40027"/>
                </a:xfrm>
                <a:custGeom>
                  <a:avLst/>
                  <a:gdLst>
                    <a:gd name="connsiteX0" fmla="*/ 21748 w 22895"/>
                    <a:gd name="connsiteY0" fmla="*/ 31363 h 40027"/>
                    <a:gd name="connsiteX1" fmla="*/ 19391 w 22895"/>
                    <a:gd name="connsiteY1" fmla="*/ 32279 h 40027"/>
                    <a:gd name="connsiteX2" fmla="*/ 16588 w 22895"/>
                    <a:gd name="connsiteY2" fmla="*/ 32581 h 40027"/>
                    <a:gd name="connsiteX3" fmla="*/ 8223 w 22895"/>
                    <a:gd name="connsiteY3" fmla="*/ 29040 h 40027"/>
                    <a:gd name="connsiteX4" fmla="*/ 5308 w 22895"/>
                    <a:gd name="connsiteY4" fmla="*/ 18866 h 40027"/>
                    <a:gd name="connsiteX5" fmla="*/ 5308 w 22895"/>
                    <a:gd name="connsiteY5" fmla="*/ -1729 h 40027"/>
                    <a:gd name="connsiteX6" fmla="*/ -1148 w 22895"/>
                    <a:gd name="connsiteY6" fmla="*/ -1729 h 40027"/>
                    <a:gd name="connsiteX7" fmla="*/ -1148 w 22895"/>
                    <a:gd name="connsiteY7" fmla="*/ 37361 h 40027"/>
                    <a:gd name="connsiteX8" fmla="*/ 5308 w 22895"/>
                    <a:gd name="connsiteY8" fmla="*/ 37361 h 40027"/>
                    <a:gd name="connsiteX9" fmla="*/ 5308 w 22895"/>
                    <a:gd name="connsiteY9" fmla="*/ 31285 h 40027"/>
                    <a:gd name="connsiteX10" fmla="*/ 10579 w 22895"/>
                    <a:gd name="connsiteY10" fmla="*/ 36568 h 40027"/>
                    <a:gd name="connsiteX11" fmla="*/ 18475 w 22895"/>
                    <a:gd name="connsiteY11" fmla="*/ 38299 h 40027"/>
                    <a:gd name="connsiteX12" fmla="*/ 19938 w 22895"/>
                    <a:gd name="connsiteY12" fmla="*/ 38209 h 40027"/>
                    <a:gd name="connsiteX13" fmla="*/ 21714 w 22895"/>
                    <a:gd name="connsiteY13" fmla="*/ 37953 h 40027"/>
                    <a:gd name="connsiteX14" fmla="*/ 21748 w 22895"/>
                    <a:gd name="connsiteY14" fmla="*/ 31363 h 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895" h="40027">
                      <a:moveTo>
                        <a:pt x="21748" y="31363"/>
                      </a:moveTo>
                      <a:cubicBezTo>
                        <a:pt x="21025" y="31780"/>
                        <a:pt x="20240" y="32085"/>
                        <a:pt x="19391" y="32279"/>
                      </a:cubicBezTo>
                      <a:cubicBezTo>
                        <a:pt x="18542" y="32480"/>
                        <a:pt x="17608" y="32581"/>
                        <a:pt x="16588" y="32581"/>
                      </a:cubicBezTo>
                      <a:cubicBezTo>
                        <a:pt x="12954" y="32581"/>
                        <a:pt x="10166" y="31400"/>
                        <a:pt x="8223" y="29040"/>
                      </a:cubicBezTo>
                      <a:cubicBezTo>
                        <a:pt x="6279" y="26680"/>
                        <a:pt x="5308" y="23288"/>
                        <a:pt x="5308" y="18866"/>
                      </a:cubicBezTo>
                      <a:lnTo>
                        <a:pt x="5308" y="-1729"/>
                      </a:lnTo>
                      <a:lnTo>
                        <a:pt x="-1148" y="-1729"/>
                      </a:lnTo>
                      <a:lnTo>
                        <a:pt x="-1148" y="37361"/>
                      </a:lnTo>
                      <a:lnTo>
                        <a:pt x="5308" y="37361"/>
                      </a:lnTo>
                      <a:lnTo>
                        <a:pt x="5308" y="31285"/>
                      </a:lnTo>
                      <a:cubicBezTo>
                        <a:pt x="6663" y="33660"/>
                        <a:pt x="8420" y="35421"/>
                        <a:pt x="10579" y="36568"/>
                      </a:cubicBezTo>
                      <a:cubicBezTo>
                        <a:pt x="12746" y="37722"/>
                        <a:pt x="15378" y="38299"/>
                        <a:pt x="18475" y="38299"/>
                      </a:cubicBezTo>
                      <a:cubicBezTo>
                        <a:pt x="18915" y="38299"/>
                        <a:pt x="19402" y="38269"/>
                        <a:pt x="19938" y="38209"/>
                      </a:cubicBezTo>
                      <a:cubicBezTo>
                        <a:pt x="20475" y="38157"/>
                        <a:pt x="21066" y="38072"/>
                        <a:pt x="21714" y="37953"/>
                      </a:cubicBezTo>
                      <a:lnTo>
                        <a:pt x="21748" y="313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23" name="Figura a mano libera: forma 222">
                  <a:extLst>
                    <a:ext uri="{FF2B5EF4-FFF2-40B4-BE49-F238E27FC236}">
                      <a16:creationId xmlns:a16="http://schemas.microsoft.com/office/drawing/2014/main" id="{B15DB848-69BA-94D1-303C-2178AEA667A0}"/>
                    </a:ext>
                  </a:extLst>
                </p:cNvPr>
                <p:cNvSpPr/>
                <p:nvPr/>
              </p:nvSpPr>
              <p:spPr>
                <a:xfrm flipV="1">
                  <a:off x="9030873" y="4676307"/>
                  <a:ext cx="36230" cy="41044"/>
                </a:xfrm>
                <a:custGeom>
                  <a:avLst/>
                  <a:gdLst>
                    <a:gd name="connsiteX0" fmla="*/ 34718 w 36230"/>
                    <a:gd name="connsiteY0" fmla="*/ 20486 h 41044"/>
                    <a:gd name="connsiteX1" fmla="*/ 34718 w 36230"/>
                    <a:gd name="connsiteY1" fmla="*/ 17348 h 41044"/>
                    <a:gd name="connsiteX2" fmla="*/ 5189 w 36230"/>
                    <a:gd name="connsiteY2" fmla="*/ 17348 h 41044"/>
                    <a:gd name="connsiteX3" fmla="*/ 9187 w 36230"/>
                    <a:gd name="connsiteY3" fmla="*/ 7240 h 41044"/>
                    <a:gd name="connsiteX4" fmla="*/ 19149 w 36230"/>
                    <a:gd name="connsiteY4" fmla="*/ 3767 h 41044"/>
                    <a:gd name="connsiteX5" fmla="*/ 26320 w 36230"/>
                    <a:gd name="connsiteY5" fmla="*/ 4671 h 41044"/>
                    <a:gd name="connsiteX6" fmla="*/ 33222 w 36230"/>
                    <a:gd name="connsiteY6" fmla="*/ 7397 h 41044"/>
                    <a:gd name="connsiteX7" fmla="*/ 33222 w 36230"/>
                    <a:gd name="connsiteY7" fmla="*/ 1321 h 41044"/>
                    <a:gd name="connsiteX8" fmla="*/ 26130 w 36230"/>
                    <a:gd name="connsiteY8" fmla="*/ -913 h 41044"/>
                    <a:gd name="connsiteX9" fmla="*/ 18770 w 36230"/>
                    <a:gd name="connsiteY9" fmla="*/ -1683 h 41044"/>
                    <a:gd name="connsiteX10" fmla="*/ 3949 w 36230"/>
                    <a:gd name="connsiteY10" fmla="*/ 3756 h 41044"/>
                    <a:gd name="connsiteX11" fmla="*/ -1512 w 36230"/>
                    <a:gd name="connsiteY11" fmla="*/ 18498 h 41044"/>
                    <a:gd name="connsiteX12" fmla="*/ 3670 w 36230"/>
                    <a:gd name="connsiteY12" fmla="*/ 33721 h 41044"/>
                    <a:gd name="connsiteX13" fmla="*/ 17653 w 36230"/>
                    <a:gd name="connsiteY13" fmla="*/ 39361 h 41044"/>
                    <a:gd name="connsiteX14" fmla="*/ 30128 w 36230"/>
                    <a:gd name="connsiteY14" fmla="*/ 34279 h 41044"/>
                    <a:gd name="connsiteX15" fmla="*/ 34718 w 36230"/>
                    <a:gd name="connsiteY15" fmla="*/ 20486 h 41044"/>
                    <a:gd name="connsiteX16" fmla="*/ 28296 w 36230"/>
                    <a:gd name="connsiteY16" fmla="*/ 22373 h 41044"/>
                    <a:gd name="connsiteX17" fmla="*/ 25348 w 36230"/>
                    <a:gd name="connsiteY17" fmla="*/ 30772 h 41044"/>
                    <a:gd name="connsiteX18" fmla="*/ 17720 w 36230"/>
                    <a:gd name="connsiteY18" fmla="*/ 33922 h 41044"/>
                    <a:gd name="connsiteX19" fmla="*/ 9120 w 36230"/>
                    <a:gd name="connsiteY19" fmla="*/ 30884 h 41044"/>
                    <a:gd name="connsiteX20" fmla="*/ 5401 w 36230"/>
                    <a:gd name="connsiteY20" fmla="*/ 22329 h 41044"/>
                    <a:gd name="connsiteX21" fmla="*/ 28296 w 36230"/>
                    <a:gd name="connsiteY21" fmla="*/ 22373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230" h="41044">
                      <a:moveTo>
                        <a:pt x="34718" y="20486"/>
                      </a:moveTo>
                      <a:lnTo>
                        <a:pt x="34718" y="17348"/>
                      </a:lnTo>
                      <a:lnTo>
                        <a:pt x="5189" y="17348"/>
                      </a:lnTo>
                      <a:cubicBezTo>
                        <a:pt x="5472" y="12925"/>
                        <a:pt x="6805" y="9556"/>
                        <a:pt x="9187" y="7240"/>
                      </a:cubicBezTo>
                      <a:cubicBezTo>
                        <a:pt x="11570" y="4925"/>
                        <a:pt x="14891" y="3767"/>
                        <a:pt x="19149" y="3767"/>
                      </a:cubicBezTo>
                      <a:cubicBezTo>
                        <a:pt x="21614" y="3767"/>
                        <a:pt x="24004" y="4068"/>
                        <a:pt x="26320" y="4671"/>
                      </a:cubicBezTo>
                      <a:cubicBezTo>
                        <a:pt x="28635" y="5275"/>
                        <a:pt x="30936" y="6183"/>
                        <a:pt x="33222" y="7397"/>
                      </a:cubicBezTo>
                      <a:lnTo>
                        <a:pt x="33222" y="1321"/>
                      </a:lnTo>
                      <a:cubicBezTo>
                        <a:pt x="30914" y="346"/>
                        <a:pt x="28550" y="-399"/>
                        <a:pt x="26130" y="-913"/>
                      </a:cubicBezTo>
                      <a:cubicBezTo>
                        <a:pt x="23710" y="-1427"/>
                        <a:pt x="21257" y="-1683"/>
                        <a:pt x="18770" y="-1683"/>
                      </a:cubicBezTo>
                      <a:cubicBezTo>
                        <a:pt x="12530" y="-1683"/>
                        <a:pt x="7590" y="130"/>
                        <a:pt x="3949" y="3756"/>
                      </a:cubicBezTo>
                      <a:cubicBezTo>
                        <a:pt x="308" y="7389"/>
                        <a:pt x="-1512" y="12303"/>
                        <a:pt x="-1512" y="18498"/>
                      </a:cubicBezTo>
                      <a:cubicBezTo>
                        <a:pt x="-1512" y="24894"/>
                        <a:pt x="215" y="29968"/>
                        <a:pt x="3670" y="33721"/>
                      </a:cubicBezTo>
                      <a:cubicBezTo>
                        <a:pt x="7125" y="37481"/>
                        <a:pt x="11786" y="39361"/>
                        <a:pt x="17653" y="39361"/>
                      </a:cubicBezTo>
                      <a:cubicBezTo>
                        <a:pt x="22910" y="39361"/>
                        <a:pt x="27068" y="37667"/>
                        <a:pt x="30128" y="34279"/>
                      </a:cubicBezTo>
                      <a:cubicBezTo>
                        <a:pt x="33188" y="30899"/>
                        <a:pt x="34718" y="26301"/>
                        <a:pt x="34718" y="20486"/>
                      </a:cubicBezTo>
                      <a:close/>
                      <a:moveTo>
                        <a:pt x="28296" y="22373"/>
                      </a:moveTo>
                      <a:cubicBezTo>
                        <a:pt x="28252" y="25880"/>
                        <a:pt x="27269" y="28680"/>
                        <a:pt x="25348" y="30772"/>
                      </a:cubicBezTo>
                      <a:cubicBezTo>
                        <a:pt x="23427" y="32872"/>
                        <a:pt x="20884" y="33922"/>
                        <a:pt x="17720" y="33922"/>
                      </a:cubicBezTo>
                      <a:cubicBezTo>
                        <a:pt x="14139" y="33922"/>
                        <a:pt x="11272" y="32909"/>
                        <a:pt x="9120" y="30884"/>
                      </a:cubicBezTo>
                      <a:cubicBezTo>
                        <a:pt x="6968" y="28859"/>
                        <a:pt x="5729" y="26007"/>
                        <a:pt x="5401" y="22329"/>
                      </a:cubicBezTo>
                      <a:lnTo>
                        <a:pt x="28296" y="223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24" name="Figura a mano libera: forma 223">
                  <a:extLst>
                    <a:ext uri="{FF2B5EF4-FFF2-40B4-BE49-F238E27FC236}">
                      <a16:creationId xmlns:a16="http://schemas.microsoft.com/office/drawing/2014/main" id="{D541867E-BB83-7D4F-807B-A8D7CCC38E9F}"/>
                    </a:ext>
                  </a:extLst>
                </p:cNvPr>
                <p:cNvSpPr/>
                <p:nvPr/>
              </p:nvSpPr>
              <p:spPr>
                <a:xfrm flipV="1">
                  <a:off x="9074849" y="4662022"/>
                  <a:ext cx="34934" cy="55328"/>
                </a:xfrm>
                <a:custGeom>
                  <a:avLst/>
                  <a:gdLst>
                    <a:gd name="connsiteX0" fmla="*/ 27065 w 34934"/>
                    <a:gd name="connsiteY0" fmla="*/ 31852 h 55328"/>
                    <a:gd name="connsiteX1" fmla="*/ 27065 w 34934"/>
                    <a:gd name="connsiteY1" fmla="*/ 53005 h 55328"/>
                    <a:gd name="connsiteX2" fmla="*/ 33487 w 34934"/>
                    <a:gd name="connsiteY2" fmla="*/ 53005 h 55328"/>
                    <a:gd name="connsiteX3" fmla="*/ 33487 w 34934"/>
                    <a:gd name="connsiteY3" fmla="*/ -1308 h 55328"/>
                    <a:gd name="connsiteX4" fmla="*/ 27065 w 34934"/>
                    <a:gd name="connsiteY4" fmla="*/ -1308 h 55328"/>
                    <a:gd name="connsiteX5" fmla="*/ 27065 w 34934"/>
                    <a:gd name="connsiteY5" fmla="*/ 4556 h 55328"/>
                    <a:gd name="connsiteX6" fmla="*/ 21950 w 34934"/>
                    <a:gd name="connsiteY6" fmla="*/ -626 h 55328"/>
                    <a:gd name="connsiteX7" fmla="*/ 14534 w 34934"/>
                    <a:gd name="connsiteY7" fmla="*/ -2324 h 55328"/>
                    <a:gd name="connsiteX8" fmla="*/ 2997 w 34934"/>
                    <a:gd name="connsiteY8" fmla="*/ 3327 h 55328"/>
                    <a:gd name="connsiteX9" fmla="*/ -1448 w 34934"/>
                    <a:gd name="connsiteY9" fmla="*/ 18204 h 55328"/>
                    <a:gd name="connsiteX10" fmla="*/ 2997 w 34934"/>
                    <a:gd name="connsiteY10" fmla="*/ 33069 h 55328"/>
                    <a:gd name="connsiteX11" fmla="*/ 14534 w 34934"/>
                    <a:gd name="connsiteY11" fmla="*/ 38720 h 55328"/>
                    <a:gd name="connsiteX12" fmla="*/ 21950 w 34934"/>
                    <a:gd name="connsiteY12" fmla="*/ 37023 h 55328"/>
                    <a:gd name="connsiteX13" fmla="*/ 27065 w 34934"/>
                    <a:gd name="connsiteY13" fmla="*/ 31852 h 55328"/>
                    <a:gd name="connsiteX14" fmla="*/ 5186 w 34934"/>
                    <a:gd name="connsiteY14" fmla="*/ 18204 h 55328"/>
                    <a:gd name="connsiteX15" fmla="*/ 8101 w 34934"/>
                    <a:gd name="connsiteY15" fmla="*/ 7091 h 55328"/>
                    <a:gd name="connsiteX16" fmla="*/ 16109 w 34934"/>
                    <a:gd name="connsiteY16" fmla="*/ 3059 h 55328"/>
                    <a:gd name="connsiteX17" fmla="*/ 24128 w 34934"/>
                    <a:gd name="connsiteY17" fmla="*/ 7091 h 55328"/>
                    <a:gd name="connsiteX18" fmla="*/ 27065 w 34934"/>
                    <a:gd name="connsiteY18" fmla="*/ 18204 h 55328"/>
                    <a:gd name="connsiteX19" fmla="*/ 24128 w 34934"/>
                    <a:gd name="connsiteY19" fmla="*/ 29316 h 55328"/>
                    <a:gd name="connsiteX20" fmla="*/ 16109 w 34934"/>
                    <a:gd name="connsiteY20" fmla="*/ 33348 h 55328"/>
                    <a:gd name="connsiteX21" fmla="*/ 8101 w 34934"/>
                    <a:gd name="connsiteY21" fmla="*/ 29316 h 55328"/>
                    <a:gd name="connsiteX22" fmla="*/ 5186 w 34934"/>
                    <a:gd name="connsiteY22" fmla="*/ 18204 h 5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4934" h="55328">
                      <a:moveTo>
                        <a:pt x="27065" y="31852"/>
                      </a:moveTo>
                      <a:lnTo>
                        <a:pt x="27065" y="53005"/>
                      </a:lnTo>
                      <a:lnTo>
                        <a:pt x="33487" y="53005"/>
                      </a:lnTo>
                      <a:lnTo>
                        <a:pt x="33487" y="-1308"/>
                      </a:lnTo>
                      <a:lnTo>
                        <a:pt x="27065" y="-1308"/>
                      </a:lnTo>
                      <a:lnTo>
                        <a:pt x="27065" y="4556"/>
                      </a:lnTo>
                      <a:cubicBezTo>
                        <a:pt x="25717" y="2233"/>
                        <a:pt x="24012" y="505"/>
                        <a:pt x="21950" y="-626"/>
                      </a:cubicBezTo>
                      <a:cubicBezTo>
                        <a:pt x="19895" y="-1758"/>
                        <a:pt x="17423" y="-2324"/>
                        <a:pt x="14534" y="-2324"/>
                      </a:cubicBezTo>
                      <a:cubicBezTo>
                        <a:pt x="9813" y="-2324"/>
                        <a:pt x="5968" y="-440"/>
                        <a:pt x="2997" y="3327"/>
                      </a:cubicBezTo>
                      <a:cubicBezTo>
                        <a:pt x="34" y="7102"/>
                        <a:pt x="-1448" y="12061"/>
                        <a:pt x="-1448" y="18204"/>
                      </a:cubicBezTo>
                      <a:cubicBezTo>
                        <a:pt x="-1448" y="24346"/>
                        <a:pt x="34" y="29302"/>
                        <a:pt x="2997" y="33069"/>
                      </a:cubicBezTo>
                      <a:cubicBezTo>
                        <a:pt x="5968" y="36836"/>
                        <a:pt x="9813" y="38720"/>
                        <a:pt x="14534" y="38720"/>
                      </a:cubicBezTo>
                      <a:cubicBezTo>
                        <a:pt x="17423" y="38720"/>
                        <a:pt x="19895" y="38154"/>
                        <a:pt x="21950" y="37023"/>
                      </a:cubicBezTo>
                      <a:cubicBezTo>
                        <a:pt x="24012" y="35898"/>
                        <a:pt x="25717" y="34175"/>
                        <a:pt x="27065" y="31852"/>
                      </a:cubicBezTo>
                      <a:close/>
                      <a:moveTo>
                        <a:pt x="5186" y="18204"/>
                      </a:moveTo>
                      <a:cubicBezTo>
                        <a:pt x="5186" y="13483"/>
                        <a:pt x="6158" y="9779"/>
                        <a:pt x="8101" y="7091"/>
                      </a:cubicBezTo>
                      <a:cubicBezTo>
                        <a:pt x="10044" y="4403"/>
                        <a:pt x="12713" y="3059"/>
                        <a:pt x="16109" y="3059"/>
                      </a:cubicBezTo>
                      <a:cubicBezTo>
                        <a:pt x="19504" y="3059"/>
                        <a:pt x="22177" y="4403"/>
                        <a:pt x="24128" y="7091"/>
                      </a:cubicBezTo>
                      <a:cubicBezTo>
                        <a:pt x="26086" y="9779"/>
                        <a:pt x="27065" y="13483"/>
                        <a:pt x="27065" y="18204"/>
                      </a:cubicBezTo>
                      <a:cubicBezTo>
                        <a:pt x="27065" y="22924"/>
                        <a:pt x="26086" y="26628"/>
                        <a:pt x="24128" y="29316"/>
                      </a:cubicBezTo>
                      <a:cubicBezTo>
                        <a:pt x="22177" y="32004"/>
                        <a:pt x="19504" y="33348"/>
                        <a:pt x="16109" y="33348"/>
                      </a:cubicBezTo>
                      <a:cubicBezTo>
                        <a:pt x="12713" y="33348"/>
                        <a:pt x="10044" y="32004"/>
                        <a:pt x="8101" y="29316"/>
                      </a:cubicBezTo>
                      <a:cubicBezTo>
                        <a:pt x="6158" y="26628"/>
                        <a:pt x="5186" y="22924"/>
                        <a:pt x="5186" y="182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25" name="Figura a mano libera: forma 224">
                  <a:extLst>
                    <a:ext uri="{FF2B5EF4-FFF2-40B4-BE49-F238E27FC236}">
                      <a16:creationId xmlns:a16="http://schemas.microsoft.com/office/drawing/2014/main" id="{79718CBD-EFAF-2E8E-130C-FD60F6828340}"/>
                    </a:ext>
                  </a:extLst>
                </p:cNvPr>
                <p:cNvSpPr/>
                <p:nvPr/>
              </p:nvSpPr>
              <p:spPr>
                <a:xfrm flipV="1">
                  <a:off x="9123013" y="4662022"/>
                  <a:ext cx="6421" cy="54312"/>
                </a:xfrm>
                <a:custGeom>
                  <a:avLst/>
                  <a:gdLst>
                    <a:gd name="connsiteX0" fmla="*/ -417 w 6421"/>
                    <a:gd name="connsiteY0" fmla="*/ 36720 h 54312"/>
                    <a:gd name="connsiteX1" fmla="*/ 6005 w 6421"/>
                    <a:gd name="connsiteY1" fmla="*/ 36720 h 54312"/>
                    <a:gd name="connsiteX2" fmla="*/ 6005 w 6421"/>
                    <a:gd name="connsiteY2" fmla="*/ -2369 h 54312"/>
                    <a:gd name="connsiteX3" fmla="*/ -417 w 6421"/>
                    <a:gd name="connsiteY3" fmla="*/ -2369 h 54312"/>
                    <a:gd name="connsiteX4" fmla="*/ -417 w 6421"/>
                    <a:gd name="connsiteY4" fmla="*/ 36720 h 54312"/>
                    <a:gd name="connsiteX5" fmla="*/ -417 w 6421"/>
                    <a:gd name="connsiteY5" fmla="*/ 51943 h 54312"/>
                    <a:gd name="connsiteX6" fmla="*/ 6005 w 6421"/>
                    <a:gd name="connsiteY6" fmla="*/ 51943 h 54312"/>
                    <a:gd name="connsiteX7" fmla="*/ 6005 w 6421"/>
                    <a:gd name="connsiteY7" fmla="*/ 43801 h 54312"/>
                    <a:gd name="connsiteX8" fmla="*/ -417 w 6421"/>
                    <a:gd name="connsiteY8" fmla="*/ 43801 h 54312"/>
                    <a:gd name="connsiteX9" fmla="*/ -417 w 6421"/>
                    <a:gd name="connsiteY9" fmla="*/ 51943 h 5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21" h="54312">
                      <a:moveTo>
                        <a:pt x="-417" y="36720"/>
                      </a:moveTo>
                      <a:lnTo>
                        <a:pt x="6005" y="36720"/>
                      </a:lnTo>
                      <a:lnTo>
                        <a:pt x="6005" y="-2369"/>
                      </a:lnTo>
                      <a:lnTo>
                        <a:pt x="-417" y="-2369"/>
                      </a:lnTo>
                      <a:lnTo>
                        <a:pt x="-417" y="36720"/>
                      </a:lnTo>
                      <a:close/>
                      <a:moveTo>
                        <a:pt x="-417" y="51943"/>
                      </a:moveTo>
                      <a:lnTo>
                        <a:pt x="6005" y="51943"/>
                      </a:lnTo>
                      <a:lnTo>
                        <a:pt x="6005" y="43801"/>
                      </a:lnTo>
                      <a:lnTo>
                        <a:pt x="-417" y="43801"/>
                      </a:lnTo>
                      <a:lnTo>
                        <a:pt x="-417" y="519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26" name="Figura a mano libera: forma 225">
                  <a:extLst>
                    <a:ext uri="{FF2B5EF4-FFF2-40B4-BE49-F238E27FC236}">
                      <a16:creationId xmlns:a16="http://schemas.microsoft.com/office/drawing/2014/main" id="{1EE35B0B-1847-D2F0-9035-C0939B4B2D89}"/>
                    </a:ext>
                  </a:extLst>
                </p:cNvPr>
                <p:cNvSpPr/>
                <p:nvPr/>
              </p:nvSpPr>
              <p:spPr>
                <a:xfrm flipV="1">
                  <a:off x="9139209" y="4677245"/>
                  <a:ext cx="31372" cy="39089"/>
                </a:xfrm>
                <a:custGeom>
                  <a:avLst/>
                  <a:gdLst>
                    <a:gd name="connsiteX0" fmla="*/ -331 w 31372"/>
                    <a:gd name="connsiteY0" fmla="*/ 37403 h 39089"/>
                    <a:gd name="connsiteX1" fmla="*/ 30170 w 31372"/>
                    <a:gd name="connsiteY1" fmla="*/ 37403 h 39089"/>
                    <a:gd name="connsiteX2" fmla="*/ 30170 w 31372"/>
                    <a:gd name="connsiteY2" fmla="*/ 31539 h 39089"/>
                    <a:gd name="connsiteX3" fmla="*/ 6024 w 31372"/>
                    <a:gd name="connsiteY3" fmla="*/ 3439 h 39089"/>
                    <a:gd name="connsiteX4" fmla="*/ 30170 w 31372"/>
                    <a:gd name="connsiteY4" fmla="*/ 3439 h 39089"/>
                    <a:gd name="connsiteX5" fmla="*/ 30170 w 31372"/>
                    <a:gd name="connsiteY5" fmla="*/ -1687 h 39089"/>
                    <a:gd name="connsiteX6" fmla="*/ -1202 w 31372"/>
                    <a:gd name="connsiteY6" fmla="*/ -1687 h 39089"/>
                    <a:gd name="connsiteX7" fmla="*/ -1202 w 31372"/>
                    <a:gd name="connsiteY7" fmla="*/ 4177 h 39089"/>
                    <a:gd name="connsiteX8" fmla="*/ 22956 w 31372"/>
                    <a:gd name="connsiteY8" fmla="*/ 32276 h 39089"/>
                    <a:gd name="connsiteX9" fmla="*/ -331 w 31372"/>
                    <a:gd name="connsiteY9" fmla="*/ 32276 h 39089"/>
                    <a:gd name="connsiteX10" fmla="*/ -331 w 31372"/>
                    <a:gd name="connsiteY10" fmla="*/ 37403 h 3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1372" h="39089">
                      <a:moveTo>
                        <a:pt x="-331" y="37403"/>
                      </a:moveTo>
                      <a:lnTo>
                        <a:pt x="30170" y="37403"/>
                      </a:lnTo>
                      <a:lnTo>
                        <a:pt x="30170" y="31539"/>
                      </a:lnTo>
                      <a:lnTo>
                        <a:pt x="6024" y="3439"/>
                      </a:lnTo>
                      <a:lnTo>
                        <a:pt x="30170" y="3439"/>
                      </a:lnTo>
                      <a:lnTo>
                        <a:pt x="30170" y="-1687"/>
                      </a:lnTo>
                      <a:lnTo>
                        <a:pt x="-1202" y="-1687"/>
                      </a:lnTo>
                      <a:lnTo>
                        <a:pt x="-1202" y="4177"/>
                      </a:lnTo>
                      <a:lnTo>
                        <a:pt x="22956" y="32276"/>
                      </a:lnTo>
                      <a:lnTo>
                        <a:pt x="-331" y="32276"/>
                      </a:lnTo>
                      <a:lnTo>
                        <a:pt x="-331" y="374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27" name="Figura a mano libera: forma 226">
                  <a:extLst>
                    <a:ext uri="{FF2B5EF4-FFF2-40B4-BE49-F238E27FC236}">
                      <a16:creationId xmlns:a16="http://schemas.microsoft.com/office/drawing/2014/main" id="{332A981B-1241-FB6A-9D85-8DA95DC6E24B}"/>
                    </a:ext>
                  </a:extLst>
                </p:cNvPr>
                <p:cNvSpPr/>
                <p:nvPr/>
              </p:nvSpPr>
              <p:spPr>
                <a:xfrm flipV="1">
                  <a:off x="9180391" y="4662022"/>
                  <a:ext cx="6421" cy="54312"/>
                </a:xfrm>
                <a:custGeom>
                  <a:avLst/>
                  <a:gdLst>
                    <a:gd name="connsiteX0" fmla="*/ -409 w 6421"/>
                    <a:gd name="connsiteY0" fmla="*/ 36720 h 54312"/>
                    <a:gd name="connsiteX1" fmla="*/ 6013 w 6421"/>
                    <a:gd name="connsiteY1" fmla="*/ 36720 h 54312"/>
                    <a:gd name="connsiteX2" fmla="*/ 6013 w 6421"/>
                    <a:gd name="connsiteY2" fmla="*/ -2369 h 54312"/>
                    <a:gd name="connsiteX3" fmla="*/ -409 w 6421"/>
                    <a:gd name="connsiteY3" fmla="*/ -2369 h 54312"/>
                    <a:gd name="connsiteX4" fmla="*/ -409 w 6421"/>
                    <a:gd name="connsiteY4" fmla="*/ 36720 h 54312"/>
                    <a:gd name="connsiteX5" fmla="*/ -409 w 6421"/>
                    <a:gd name="connsiteY5" fmla="*/ 51943 h 54312"/>
                    <a:gd name="connsiteX6" fmla="*/ 6013 w 6421"/>
                    <a:gd name="connsiteY6" fmla="*/ 51943 h 54312"/>
                    <a:gd name="connsiteX7" fmla="*/ 6013 w 6421"/>
                    <a:gd name="connsiteY7" fmla="*/ 43801 h 54312"/>
                    <a:gd name="connsiteX8" fmla="*/ -409 w 6421"/>
                    <a:gd name="connsiteY8" fmla="*/ 43801 h 54312"/>
                    <a:gd name="connsiteX9" fmla="*/ -409 w 6421"/>
                    <a:gd name="connsiteY9" fmla="*/ 51943 h 5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421" h="54312">
                      <a:moveTo>
                        <a:pt x="-409" y="36720"/>
                      </a:moveTo>
                      <a:lnTo>
                        <a:pt x="6013" y="36720"/>
                      </a:lnTo>
                      <a:lnTo>
                        <a:pt x="6013" y="-2369"/>
                      </a:lnTo>
                      <a:lnTo>
                        <a:pt x="-409" y="-2369"/>
                      </a:lnTo>
                      <a:lnTo>
                        <a:pt x="-409" y="36720"/>
                      </a:lnTo>
                      <a:close/>
                      <a:moveTo>
                        <a:pt x="-409" y="51943"/>
                      </a:moveTo>
                      <a:lnTo>
                        <a:pt x="6013" y="51943"/>
                      </a:lnTo>
                      <a:lnTo>
                        <a:pt x="6013" y="43801"/>
                      </a:lnTo>
                      <a:lnTo>
                        <a:pt x="-409" y="43801"/>
                      </a:lnTo>
                      <a:lnTo>
                        <a:pt x="-409" y="519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28" name="Figura a mano libera: forma 227">
                  <a:extLst>
                    <a:ext uri="{FF2B5EF4-FFF2-40B4-BE49-F238E27FC236}">
                      <a16:creationId xmlns:a16="http://schemas.microsoft.com/office/drawing/2014/main" id="{0598D9F7-253D-99CB-2B0A-93508DC4D6C9}"/>
                    </a:ext>
                  </a:extLst>
                </p:cNvPr>
                <p:cNvSpPr/>
                <p:nvPr/>
              </p:nvSpPr>
              <p:spPr>
                <a:xfrm flipV="1">
                  <a:off x="9197458" y="4676307"/>
                  <a:ext cx="35884" cy="41044"/>
                </a:xfrm>
                <a:custGeom>
                  <a:avLst/>
                  <a:gdLst>
                    <a:gd name="connsiteX0" fmla="*/ 16463 w 35884"/>
                    <a:gd name="connsiteY0" fmla="*/ 33922 h 41044"/>
                    <a:gd name="connsiteX1" fmla="*/ 8299 w 35884"/>
                    <a:gd name="connsiteY1" fmla="*/ 29890 h 41044"/>
                    <a:gd name="connsiteX2" fmla="*/ 5295 w 35884"/>
                    <a:gd name="connsiteY2" fmla="*/ 18844 h 41044"/>
                    <a:gd name="connsiteX3" fmla="*/ 8277 w 35884"/>
                    <a:gd name="connsiteY3" fmla="*/ 7799 h 41044"/>
                    <a:gd name="connsiteX4" fmla="*/ 16463 w 35884"/>
                    <a:gd name="connsiteY4" fmla="*/ 3767 h 41044"/>
                    <a:gd name="connsiteX5" fmla="*/ 24594 w 35884"/>
                    <a:gd name="connsiteY5" fmla="*/ 7810 h 41044"/>
                    <a:gd name="connsiteX6" fmla="*/ 27598 w 35884"/>
                    <a:gd name="connsiteY6" fmla="*/ 18844 h 41044"/>
                    <a:gd name="connsiteX7" fmla="*/ 24594 w 35884"/>
                    <a:gd name="connsiteY7" fmla="*/ 29856 h 41044"/>
                    <a:gd name="connsiteX8" fmla="*/ 16463 w 35884"/>
                    <a:gd name="connsiteY8" fmla="*/ 33922 h 41044"/>
                    <a:gd name="connsiteX9" fmla="*/ 16463 w 35884"/>
                    <a:gd name="connsiteY9" fmla="*/ 39361 h 41044"/>
                    <a:gd name="connsiteX10" fmla="*/ 29620 w 35884"/>
                    <a:gd name="connsiteY10" fmla="*/ 33911 h 41044"/>
                    <a:gd name="connsiteX11" fmla="*/ 34411 w 35884"/>
                    <a:gd name="connsiteY11" fmla="*/ 18844 h 41044"/>
                    <a:gd name="connsiteX12" fmla="*/ 29620 w 35884"/>
                    <a:gd name="connsiteY12" fmla="*/ 3778 h 41044"/>
                    <a:gd name="connsiteX13" fmla="*/ 16463 w 35884"/>
                    <a:gd name="connsiteY13" fmla="*/ -1683 h 41044"/>
                    <a:gd name="connsiteX14" fmla="*/ 3284 w 35884"/>
                    <a:gd name="connsiteY14" fmla="*/ 3778 h 41044"/>
                    <a:gd name="connsiteX15" fmla="*/ -1473 w 35884"/>
                    <a:gd name="connsiteY15" fmla="*/ 18844 h 41044"/>
                    <a:gd name="connsiteX16" fmla="*/ 3284 w 35884"/>
                    <a:gd name="connsiteY16" fmla="*/ 33911 h 41044"/>
                    <a:gd name="connsiteX17" fmla="*/ 16463 w 35884"/>
                    <a:gd name="connsiteY17" fmla="*/ 39361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884" h="41044">
                      <a:moveTo>
                        <a:pt x="16463" y="33922"/>
                      </a:moveTo>
                      <a:cubicBezTo>
                        <a:pt x="13023" y="33922"/>
                        <a:pt x="10302" y="32578"/>
                        <a:pt x="8299" y="29890"/>
                      </a:cubicBezTo>
                      <a:cubicBezTo>
                        <a:pt x="6296" y="27202"/>
                        <a:pt x="5295" y="23520"/>
                        <a:pt x="5295" y="18844"/>
                      </a:cubicBezTo>
                      <a:cubicBezTo>
                        <a:pt x="5295" y="14168"/>
                        <a:pt x="6289" y="10487"/>
                        <a:pt x="8277" y="7799"/>
                      </a:cubicBezTo>
                      <a:cubicBezTo>
                        <a:pt x="10272" y="5111"/>
                        <a:pt x="13001" y="3767"/>
                        <a:pt x="16463" y="3767"/>
                      </a:cubicBezTo>
                      <a:cubicBezTo>
                        <a:pt x="19888" y="3767"/>
                        <a:pt x="22598" y="5114"/>
                        <a:pt x="24594" y="7810"/>
                      </a:cubicBezTo>
                      <a:cubicBezTo>
                        <a:pt x="26597" y="10513"/>
                        <a:pt x="27598" y="14191"/>
                        <a:pt x="27598" y="18844"/>
                      </a:cubicBezTo>
                      <a:cubicBezTo>
                        <a:pt x="27598" y="23475"/>
                        <a:pt x="26597" y="27146"/>
                        <a:pt x="24594" y="29856"/>
                      </a:cubicBezTo>
                      <a:cubicBezTo>
                        <a:pt x="22598" y="32567"/>
                        <a:pt x="19888" y="33922"/>
                        <a:pt x="16463" y="33922"/>
                      </a:cubicBezTo>
                      <a:close/>
                      <a:moveTo>
                        <a:pt x="16463" y="39361"/>
                      </a:moveTo>
                      <a:cubicBezTo>
                        <a:pt x="22047" y="39361"/>
                        <a:pt x="26433" y="37544"/>
                        <a:pt x="29620" y="33911"/>
                      </a:cubicBezTo>
                      <a:cubicBezTo>
                        <a:pt x="32814" y="30284"/>
                        <a:pt x="34411" y="25262"/>
                        <a:pt x="34411" y="18844"/>
                      </a:cubicBezTo>
                      <a:cubicBezTo>
                        <a:pt x="34411" y="12448"/>
                        <a:pt x="32814" y="7426"/>
                        <a:pt x="29620" y="3778"/>
                      </a:cubicBezTo>
                      <a:cubicBezTo>
                        <a:pt x="26433" y="137"/>
                        <a:pt x="22047" y="-1683"/>
                        <a:pt x="16463" y="-1683"/>
                      </a:cubicBezTo>
                      <a:cubicBezTo>
                        <a:pt x="10857" y="-1683"/>
                        <a:pt x="6464" y="137"/>
                        <a:pt x="3284" y="3778"/>
                      </a:cubicBezTo>
                      <a:cubicBezTo>
                        <a:pt x="113" y="7426"/>
                        <a:pt x="-1473" y="12448"/>
                        <a:pt x="-1473" y="18844"/>
                      </a:cubicBezTo>
                      <a:cubicBezTo>
                        <a:pt x="-1473" y="25262"/>
                        <a:pt x="113" y="30284"/>
                        <a:pt x="3284" y="33911"/>
                      </a:cubicBezTo>
                      <a:cubicBezTo>
                        <a:pt x="6464" y="37544"/>
                        <a:pt x="10857" y="39361"/>
                        <a:pt x="16463" y="393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29" name="Figura a mano libera: forma 228">
                  <a:extLst>
                    <a:ext uri="{FF2B5EF4-FFF2-40B4-BE49-F238E27FC236}">
                      <a16:creationId xmlns:a16="http://schemas.microsoft.com/office/drawing/2014/main" id="{B3C36247-94CB-D175-CD60-B8B8272BD898}"/>
                    </a:ext>
                  </a:extLst>
                </p:cNvPr>
                <p:cNvSpPr/>
                <p:nvPr/>
              </p:nvSpPr>
              <p:spPr>
                <a:xfrm flipV="1">
                  <a:off x="9243736" y="4676307"/>
                  <a:ext cx="32745" cy="40027"/>
                </a:xfrm>
                <a:custGeom>
                  <a:avLst/>
                  <a:gdLst>
                    <a:gd name="connsiteX0" fmla="*/ 31191 w 32745"/>
                    <a:gd name="connsiteY0" fmla="*/ 21870 h 40027"/>
                    <a:gd name="connsiteX1" fmla="*/ 31191 w 32745"/>
                    <a:gd name="connsiteY1" fmla="*/ -1729 h 40027"/>
                    <a:gd name="connsiteX2" fmla="*/ 24769 w 32745"/>
                    <a:gd name="connsiteY2" fmla="*/ -1729 h 40027"/>
                    <a:gd name="connsiteX3" fmla="*/ 24769 w 32745"/>
                    <a:gd name="connsiteY3" fmla="*/ 21658 h 40027"/>
                    <a:gd name="connsiteX4" fmla="*/ 22603 w 32745"/>
                    <a:gd name="connsiteY4" fmla="*/ 29956 h 40027"/>
                    <a:gd name="connsiteX5" fmla="*/ 16114 w 32745"/>
                    <a:gd name="connsiteY5" fmla="*/ 32715 h 40027"/>
                    <a:gd name="connsiteX6" fmla="*/ 7905 w 32745"/>
                    <a:gd name="connsiteY6" fmla="*/ 29398 h 40027"/>
                    <a:gd name="connsiteX7" fmla="*/ 4901 w 32745"/>
                    <a:gd name="connsiteY7" fmla="*/ 20362 h 40027"/>
                    <a:gd name="connsiteX8" fmla="*/ 4901 w 32745"/>
                    <a:gd name="connsiteY8" fmla="*/ -1729 h 40027"/>
                    <a:gd name="connsiteX9" fmla="*/ -1555 w 32745"/>
                    <a:gd name="connsiteY9" fmla="*/ -1729 h 40027"/>
                    <a:gd name="connsiteX10" fmla="*/ -1555 w 32745"/>
                    <a:gd name="connsiteY10" fmla="*/ 37361 h 40027"/>
                    <a:gd name="connsiteX11" fmla="*/ 4901 w 32745"/>
                    <a:gd name="connsiteY11" fmla="*/ 37361 h 40027"/>
                    <a:gd name="connsiteX12" fmla="*/ 4901 w 32745"/>
                    <a:gd name="connsiteY12" fmla="*/ 31285 h 40027"/>
                    <a:gd name="connsiteX13" fmla="*/ 10329 w 32745"/>
                    <a:gd name="connsiteY13" fmla="*/ 36557 h 40027"/>
                    <a:gd name="connsiteX14" fmla="*/ 17543 w 32745"/>
                    <a:gd name="connsiteY14" fmla="*/ 38299 h 40027"/>
                    <a:gd name="connsiteX15" fmla="*/ 27729 w 32745"/>
                    <a:gd name="connsiteY15" fmla="*/ 34133 h 40027"/>
                    <a:gd name="connsiteX16" fmla="*/ 31191 w 32745"/>
                    <a:gd name="connsiteY16" fmla="*/ 21870 h 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745" h="40027">
                      <a:moveTo>
                        <a:pt x="31191" y="21870"/>
                      </a:moveTo>
                      <a:lnTo>
                        <a:pt x="31191" y="-1729"/>
                      </a:lnTo>
                      <a:lnTo>
                        <a:pt x="24769" y="-1729"/>
                      </a:lnTo>
                      <a:lnTo>
                        <a:pt x="24769" y="21658"/>
                      </a:lnTo>
                      <a:cubicBezTo>
                        <a:pt x="24769" y="25358"/>
                        <a:pt x="24047" y="28124"/>
                        <a:pt x="22603" y="29956"/>
                      </a:cubicBezTo>
                      <a:cubicBezTo>
                        <a:pt x="21158" y="31795"/>
                        <a:pt x="18995" y="32715"/>
                        <a:pt x="16114" y="32715"/>
                      </a:cubicBezTo>
                      <a:cubicBezTo>
                        <a:pt x="12644" y="32715"/>
                        <a:pt x="9908" y="31609"/>
                        <a:pt x="7905" y="29398"/>
                      </a:cubicBezTo>
                      <a:cubicBezTo>
                        <a:pt x="5902" y="27194"/>
                        <a:pt x="4901" y="24182"/>
                        <a:pt x="4901" y="20362"/>
                      </a:cubicBezTo>
                      <a:lnTo>
                        <a:pt x="4901" y="-1729"/>
                      </a:lnTo>
                      <a:lnTo>
                        <a:pt x="-1555" y="-1729"/>
                      </a:lnTo>
                      <a:lnTo>
                        <a:pt x="-1555" y="37361"/>
                      </a:lnTo>
                      <a:lnTo>
                        <a:pt x="4901" y="37361"/>
                      </a:lnTo>
                      <a:lnTo>
                        <a:pt x="4901" y="31285"/>
                      </a:lnTo>
                      <a:cubicBezTo>
                        <a:pt x="6442" y="33638"/>
                        <a:pt x="8251" y="35395"/>
                        <a:pt x="10329" y="36557"/>
                      </a:cubicBezTo>
                      <a:cubicBezTo>
                        <a:pt x="12413" y="37718"/>
                        <a:pt x="14818" y="38299"/>
                        <a:pt x="17543" y="38299"/>
                      </a:cubicBezTo>
                      <a:cubicBezTo>
                        <a:pt x="22033" y="38299"/>
                        <a:pt x="25428" y="36910"/>
                        <a:pt x="27729" y="34133"/>
                      </a:cubicBezTo>
                      <a:cubicBezTo>
                        <a:pt x="30037" y="31356"/>
                        <a:pt x="31191" y="27268"/>
                        <a:pt x="31191" y="218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230" name="Figura a mano libera: forma 229">
                  <a:extLst>
                    <a:ext uri="{FF2B5EF4-FFF2-40B4-BE49-F238E27FC236}">
                      <a16:creationId xmlns:a16="http://schemas.microsoft.com/office/drawing/2014/main" id="{5F95E5E9-D9CC-8283-F805-03F1A22F3A4F}"/>
                    </a:ext>
                  </a:extLst>
                </p:cNvPr>
                <p:cNvSpPr/>
                <p:nvPr/>
              </p:nvSpPr>
              <p:spPr>
                <a:xfrm flipV="1">
                  <a:off x="9286491" y="4676307"/>
                  <a:ext cx="36230" cy="41044"/>
                </a:xfrm>
                <a:custGeom>
                  <a:avLst/>
                  <a:gdLst>
                    <a:gd name="connsiteX0" fmla="*/ 34754 w 36230"/>
                    <a:gd name="connsiteY0" fmla="*/ 20486 h 41044"/>
                    <a:gd name="connsiteX1" fmla="*/ 34754 w 36230"/>
                    <a:gd name="connsiteY1" fmla="*/ 17348 h 41044"/>
                    <a:gd name="connsiteX2" fmla="*/ 5225 w 36230"/>
                    <a:gd name="connsiteY2" fmla="*/ 17348 h 41044"/>
                    <a:gd name="connsiteX3" fmla="*/ 9223 w 36230"/>
                    <a:gd name="connsiteY3" fmla="*/ 7240 h 41044"/>
                    <a:gd name="connsiteX4" fmla="*/ 19185 w 36230"/>
                    <a:gd name="connsiteY4" fmla="*/ 3767 h 41044"/>
                    <a:gd name="connsiteX5" fmla="*/ 26355 w 36230"/>
                    <a:gd name="connsiteY5" fmla="*/ 4671 h 41044"/>
                    <a:gd name="connsiteX6" fmla="*/ 33258 w 36230"/>
                    <a:gd name="connsiteY6" fmla="*/ 7397 h 41044"/>
                    <a:gd name="connsiteX7" fmla="*/ 33258 w 36230"/>
                    <a:gd name="connsiteY7" fmla="*/ 1321 h 41044"/>
                    <a:gd name="connsiteX8" fmla="*/ 26166 w 36230"/>
                    <a:gd name="connsiteY8" fmla="*/ -913 h 41044"/>
                    <a:gd name="connsiteX9" fmla="*/ 18806 w 36230"/>
                    <a:gd name="connsiteY9" fmla="*/ -1683 h 41044"/>
                    <a:gd name="connsiteX10" fmla="*/ 3985 w 36230"/>
                    <a:gd name="connsiteY10" fmla="*/ 3756 h 41044"/>
                    <a:gd name="connsiteX11" fmla="*/ -1476 w 36230"/>
                    <a:gd name="connsiteY11" fmla="*/ 18498 h 41044"/>
                    <a:gd name="connsiteX12" fmla="*/ 3706 w 36230"/>
                    <a:gd name="connsiteY12" fmla="*/ 33721 h 41044"/>
                    <a:gd name="connsiteX13" fmla="*/ 17689 w 36230"/>
                    <a:gd name="connsiteY13" fmla="*/ 39361 h 41044"/>
                    <a:gd name="connsiteX14" fmla="*/ 30164 w 36230"/>
                    <a:gd name="connsiteY14" fmla="*/ 34279 h 41044"/>
                    <a:gd name="connsiteX15" fmla="*/ 34754 w 36230"/>
                    <a:gd name="connsiteY15" fmla="*/ 20486 h 41044"/>
                    <a:gd name="connsiteX16" fmla="*/ 28332 w 36230"/>
                    <a:gd name="connsiteY16" fmla="*/ 22373 h 41044"/>
                    <a:gd name="connsiteX17" fmla="*/ 25384 w 36230"/>
                    <a:gd name="connsiteY17" fmla="*/ 30772 h 41044"/>
                    <a:gd name="connsiteX18" fmla="*/ 17756 w 36230"/>
                    <a:gd name="connsiteY18" fmla="*/ 33922 h 41044"/>
                    <a:gd name="connsiteX19" fmla="*/ 9156 w 36230"/>
                    <a:gd name="connsiteY19" fmla="*/ 30884 h 41044"/>
                    <a:gd name="connsiteX20" fmla="*/ 5437 w 36230"/>
                    <a:gd name="connsiteY20" fmla="*/ 22329 h 41044"/>
                    <a:gd name="connsiteX21" fmla="*/ 28332 w 36230"/>
                    <a:gd name="connsiteY21" fmla="*/ 22373 h 4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230" h="41044">
                      <a:moveTo>
                        <a:pt x="34754" y="20486"/>
                      </a:moveTo>
                      <a:lnTo>
                        <a:pt x="34754" y="17348"/>
                      </a:lnTo>
                      <a:lnTo>
                        <a:pt x="5225" y="17348"/>
                      </a:lnTo>
                      <a:cubicBezTo>
                        <a:pt x="5508" y="12925"/>
                        <a:pt x="6840" y="9556"/>
                        <a:pt x="9223" y="7240"/>
                      </a:cubicBezTo>
                      <a:cubicBezTo>
                        <a:pt x="11606" y="4925"/>
                        <a:pt x="14926" y="3767"/>
                        <a:pt x="19185" y="3767"/>
                      </a:cubicBezTo>
                      <a:cubicBezTo>
                        <a:pt x="21650" y="3767"/>
                        <a:pt x="24040" y="4068"/>
                        <a:pt x="26355" y="4671"/>
                      </a:cubicBezTo>
                      <a:cubicBezTo>
                        <a:pt x="28671" y="5275"/>
                        <a:pt x="30972" y="6183"/>
                        <a:pt x="33258" y="7397"/>
                      </a:cubicBezTo>
                      <a:lnTo>
                        <a:pt x="33258" y="1321"/>
                      </a:lnTo>
                      <a:cubicBezTo>
                        <a:pt x="30949" y="346"/>
                        <a:pt x="28585" y="-399"/>
                        <a:pt x="26166" y="-913"/>
                      </a:cubicBezTo>
                      <a:cubicBezTo>
                        <a:pt x="23746" y="-1427"/>
                        <a:pt x="21292" y="-1683"/>
                        <a:pt x="18806" y="-1683"/>
                      </a:cubicBezTo>
                      <a:cubicBezTo>
                        <a:pt x="12566" y="-1683"/>
                        <a:pt x="7626" y="130"/>
                        <a:pt x="3985" y="3756"/>
                      </a:cubicBezTo>
                      <a:cubicBezTo>
                        <a:pt x="344" y="7389"/>
                        <a:pt x="-1476" y="12303"/>
                        <a:pt x="-1476" y="18498"/>
                      </a:cubicBezTo>
                      <a:cubicBezTo>
                        <a:pt x="-1476" y="24894"/>
                        <a:pt x="251" y="29968"/>
                        <a:pt x="3706" y="33721"/>
                      </a:cubicBezTo>
                      <a:cubicBezTo>
                        <a:pt x="7160" y="37481"/>
                        <a:pt x="11822" y="39361"/>
                        <a:pt x="17689" y="39361"/>
                      </a:cubicBezTo>
                      <a:cubicBezTo>
                        <a:pt x="22945" y="39361"/>
                        <a:pt x="27104" y="37667"/>
                        <a:pt x="30164" y="34279"/>
                      </a:cubicBezTo>
                      <a:cubicBezTo>
                        <a:pt x="33224" y="30899"/>
                        <a:pt x="34754" y="26301"/>
                        <a:pt x="34754" y="20486"/>
                      </a:cubicBezTo>
                      <a:close/>
                      <a:moveTo>
                        <a:pt x="28332" y="22373"/>
                      </a:moveTo>
                      <a:cubicBezTo>
                        <a:pt x="28288" y="25880"/>
                        <a:pt x="27305" y="28680"/>
                        <a:pt x="25384" y="30772"/>
                      </a:cubicBezTo>
                      <a:cubicBezTo>
                        <a:pt x="23463" y="32872"/>
                        <a:pt x="20920" y="33922"/>
                        <a:pt x="17756" y="33922"/>
                      </a:cubicBezTo>
                      <a:cubicBezTo>
                        <a:pt x="14174" y="33922"/>
                        <a:pt x="11308" y="32909"/>
                        <a:pt x="9156" y="30884"/>
                      </a:cubicBezTo>
                      <a:cubicBezTo>
                        <a:pt x="7004" y="28859"/>
                        <a:pt x="5764" y="26007"/>
                        <a:pt x="5437" y="22329"/>
                      </a:cubicBezTo>
                      <a:lnTo>
                        <a:pt x="28332" y="223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</p:grpSp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0986DF4C-FDB8-92F3-2EF0-88F3020303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196838"/>
              </p:ext>
            </p:extLst>
          </p:nvPr>
        </p:nvGraphicFramePr>
        <p:xfrm>
          <a:off x="9299246" y="4421990"/>
          <a:ext cx="1970844" cy="2020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86C2033DD0BE4F95D8BA25CFDB5980" ma:contentTypeVersion="11" ma:contentTypeDescription="Create a new document." ma:contentTypeScope="" ma:versionID="3246fda4205b3a16a1f52714fbaf5ba8">
  <xsd:schema xmlns:xsd="http://www.w3.org/2001/XMLSchema" xmlns:xs="http://www.w3.org/2001/XMLSchema" xmlns:p="http://schemas.microsoft.com/office/2006/metadata/properties" xmlns:ns3="0b7b0299-6913-43ce-a334-5190b213f286" xmlns:ns4="d4c3256e-2802-4bb5-a77f-3cd34d4dc94c" targetNamespace="http://schemas.microsoft.com/office/2006/metadata/properties" ma:root="true" ma:fieldsID="f15cf198677e77bb5c2116d7403c7d5f" ns3:_="" ns4:_="">
    <xsd:import namespace="0b7b0299-6913-43ce-a334-5190b213f286"/>
    <xsd:import namespace="d4c3256e-2802-4bb5-a77f-3cd34d4dc9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b0299-6913-43ce-a334-5190b213f2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c3256e-2802-4bb5-a77f-3cd34d4dc94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b7b0299-6913-43ce-a334-5190b213f28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1C8F33-0DF7-4704-8081-E452ECA5D8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7b0299-6913-43ce-a334-5190b213f286"/>
    <ds:schemaRef ds:uri="d4c3256e-2802-4bb5-a77f-3cd34d4dc9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295DDF-21B3-46FD-8D8C-EDE8F140FC47}">
  <ds:schemaRefs>
    <ds:schemaRef ds:uri="0b7b0299-6913-43ce-a334-5190b213f286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d4c3256e-2802-4bb5-a77f-3cd34d4dc94c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A65EAD5-1653-4280-8620-3032AC4273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178</Words>
  <Application>Microsoft Office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7" baseType="lpstr">
      <vt:lpstr>Arial</vt:lpstr>
      <vt:lpstr>Calibri</vt:lpstr>
      <vt:lpstr>Franklin Gothic Heavy</vt:lpstr>
      <vt:lpstr>Times New Roman</vt:lpstr>
      <vt:lpstr>Wingdings</vt:lpstr>
      <vt:lpstr>Office Theme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Monica Puccini</dc:creator>
  <cp:lastModifiedBy>Alessio Meini</cp:lastModifiedBy>
  <cp:revision>8</cp:revision>
  <dcterms:created xsi:type="dcterms:W3CDTF">2023-06-19T11:45:48Z</dcterms:created>
  <dcterms:modified xsi:type="dcterms:W3CDTF">2024-05-27T22:18:51Z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0x0101006586C2033DD0BE4F95D8BA25CFDB5980</vt:lpwstr>
  </property>
</Properties>
</file>